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343" r:id="rId3"/>
    <p:sldId id="344" r:id="rId5"/>
    <p:sldId id="295" r:id="rId6"/>
    <p:sldId id="297" r:id="rId7"/>
    <p:sldId id="298" r:id="rId8"/>
    <p:sldId id="299" r:id="rId9"/>
    <p:sldId id="332" r:id="rId10"/>
    <p:sldId id="333" r:id="rId11"/>
    <p:sldId id="321" r:id="rId12"/>
    <p:sldId id="322" r:id="rId13"/>
    <p:sldId id="323" r:id="rId14"/>
    <p:sldId id="325" r:id="rId15"/>
    <p:sldId id="326" r:id="rId16"/>
    <p:sldId id="327" r:id="rId17"/>
    <p:sldId id="328" r:id="rId18"/>
    <p:sldId id="330" r:id="rId19"/>
    <p:sldId id="329" r:id="rId20"/>
    <p:sldId id="36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57E"/>
    <a:srgbClr val="7785A0"/>
    <a:srgbClr val="2F5597"/>
    <a:srgbClr val="668BCF"/>
    <a:srgbClr val="385724"/>
    <a:srgbClr val="C9C9C9"/>
    <a:srgbClr val="F7D485"/>
    <a:srgbClr val="FFFFFF"/>
    <a:srgbClr val="A5A5A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38" autoAdjust="0"/>
  </p:normalViewPr>
  <p:slideViewPr>
    <p:cSldViewPr snapToGrid="0" showGuides="1">
      <p:cViewPr varScale="1">
        <p:scale>
          <a:sx n="76" d="100"/>
          <a:sy n="76" d="100"/>
        </p:scale>
        <p:origin x="-228" y="-96"/>
      </p:cViewPr>
      <p:guideLst>
        <p:guide orient="horz" pos="2306"/>
        <p:guide pos="385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xxx\Desktop\&#26032;&#24314;&#25991;&#20214;&#22841;%20(3)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xxx\Desktop\&#26032;&#24314;&#25991;&#20214;&#22841;%20(3)\&#26032;&#24314;%20Microsoft%20Excel%20&#24037;&#20316;&#3492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xxx\Desktop\&#26032;&#24314;&#25991;&#20214;&#22841;%20(3)\&#26032;&#24314;%20Microsoft%20Excel%20&#24037;&#20316;&#3492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xxx\Desktop\2021&#24180;&#19994;&#32489;&#35828;&#26126;&#20250;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'[新建 Microsoft Excel 工作表.xlsx]Sheet1'!$C$19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工作表.xlsx]Sheet1'!$D$18:$G$18</c:f>
              <c:strCache>
                <c:ptCount val="4"/>
                <c:pt idx="0">
                  <c:v>房地产销售金额</c:v>
                </c:pt>
                <c:pt idx="1">
                  <c:v>房地产销售面积</c:v>
                </c:pt>
                <c:pt idx="2">
                  <c:v>物业服务签约面积</c:v>
                </c:pt>
                <c:pt idx="3">
                  <c:v>物业服务面积</c:v>
                </c:pt>
              </c:strCache>
            </c:strRef>
          </c:cat>
          <c:val>
            <c:numRef>
              <c:f>'[新建 Microsoft Excel 工作表.xlsx]Sheet1'!$D$19:$G$19</c:f>
              <c:numCache>
                <c:formatCode>General</c:formatCode>
                <c:ptCount val="4"/>
                <c:pt idx="0">
                  <c:v>128.19</c:v>
                </c:pt>
                <c:pt idx="1">
                  <c:v>90.8</c:v>
                </c:pt>
                <c:pt idx="2">
                  <c:v>1200.63</c:v>
                </c:pt>
                <c:pt idx="3">
                  <c:v>1022.62</c:v>
                </c:pt>
              </c:numCache>
            </c:numRef>
          </c:val>
        </c:ser>
        <c:ser>
          <c:idx val="1"/>
          <c:order val="1"/>
          <c:tx>
            <c:strRef>
              <c:f>'[新建 Microsoft Excel 工作表.xlsx]Sheet1'!$C$20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工作表.xlsx]Sheet1'!$D$18:$G$18</c:f>
              <c:strCache>
                <c:ptCount val="4"/>
                <c:pt idx="0">
                  <c:v>房地产销售金额</c:v>
                </c:pt>
                <c:pt idx="1">
                  <c:v>房地产销售面积</c:v>
                </c:pt>
                <c:pt idx="2">
                  <c:v>物业服务签约面积</c:v>
                </c:pt>
                <c:pt idx="3">
                  <c:v>物业服务面积</c:v>
                </c:pt>
              </c:strCache>
            </c:strRef>
          </c:cat>
          <c:val>
            <c:numRef>
              <c:f>'[新建 Microsoft Excel 工作表.xlsx]Sheet1'!$D$20:$G$20</c:f>
              <c:numCache>
                <c:formatCode>General</c:formatCode>
                <c:ptCount val="4"/>
                <c:pt idx="0">
                  <c:v>195</c:v>
                </c:pt>
                <c:pt idx="1">
                  <c:v>122</c:v>
                </c:pt>
                <c:pt idx="2">
                  <c:v>1399</c:v>
                </c:pt>
                <c:pt idx="3">
                  <c:v>1085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98365"/>
        <c:axId val="463313752"/>
      </c:barChart>
      <c:catAx>
        <c:axId val="20489836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3313752"/>
        <c:crosses val="autoZero"/>
        <c:auto val="1"/>
        <c:lblAlgn val="ctr"/>
        <c:lblOffset val="100"/>
        <c:noMultiLvlLbl val="0"/>
      </c:catAx>
      <c:valAx>
        <c:axId val="46331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489836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600" b="1"/>
              <a:t>一季度发电情况（亿千瓦时）</a:t>
            </a:r>
            <a:endParaRPr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工作表.xlsx]Sheet4'!$D$16:$G$16</c:f>
              <c:strCache>
                <c:ptCount val="4"/>
                <c:pt idx="0">
                  <c:v>陆上风电</c:v>
                </c:pt>
                <c:pt idx="1">
                  <c:v>海上风电</c:v>
                </c:pt>
                <c:pt idx="2">
                  <c:v>光伏</c:v>
                </c:pt>
                <c:pt idx="3">
                  <c:v>光热</c:v>
                </c:pt>
              </c:strCache>
            </c:strRef>
          </c:cat>
          <c:val>
            <c:numRef>
              <c:f>'[新建 Microsoft Excel 工作表.xlsx]Sheet4'!$D$17:$G$17</c:f>
              <c:numCache>
                <c:formatCode>General</c:formatCode>
                <c:ptCount val="4"/>
                <c:pt idx="0">
                  <c:v>12.25</c:v>
                </c:pt>
                <c:pt idx="1">
                  <c:v>2.59</c:v>
                </c:pt>
                <c:pt idx="2">
                  <c:v>2.71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012294"/>
        <c:axId val="137989068"/>
      </c:barChart>
      <c:catAx>
        <c:axId val="60401229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7989068"/>
        <c:crosses val="autoZero"/>
        <c:auto val="1"/>
        <c:lblAlgn val="ctr"/>
        <c:lblOffset val="100"/>
        <c:noMultiLvlLbl val="0"/>
      </c:catAx>
      <c:valAx>
        <c:axId val="1379890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0401229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50800" dir="5400000" algn="ctr" rotWithShape="0">
        <a:srgbClr val="000000">
          <a:alpha val="80000"/>
        </a:srgbClr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'[新建 Microsoft Excel 工作表.xlsx]Sheet2'!$C$14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工作表.xlsx]Sheet2'!$D$13:$G$13</c:f>
              <c:strCache>
                <c:ptCount val="4"/>
                <c:pt idx="0">
                  <c:v>营业收入</c:v>
                </c:pt>
                <c:pt idx="1">
                  <c:v>利润总额</c:v>
                </c:pt>
                <c:pt idx="2">
                  <c:v>净利润</c:v>
                </c:pt>
                <c:pt idx="3">
                  <c:v>归母净利润</c:v>
                </c:pt>
              </c:strCache>
            </c:strRef>
          </c:cat>
          <c:val>
            <c:numRef>
              <c:f>'[新建 Microsoft Excel 工作表.xlsx]Sheet2'!$D$14:$G$14</c:f>
              <c:numCache>
                <c:formatCode>0.00_ </c:formatCode>
                <c:ptCount val="4"/>
                <c:pt idx="0">
                  <c:v>23.8078899364</c:v>
                </c:pt>
                <c:pt idx="1">
                  <c:v>4.1530255807</c:v>
                </c:pt>
                <c:pt idx="2">
                  <c:v>3.8191620679</c:v>
                </c:pt>
                <c:pt idx="3">
                  <c:v>3.2366924477</c:v>
                </c:pt>
              </c:numCache>
            </c:numRef>
          </c:val>
        </c:ser>
        <c:ser>
          <c:idx val="1"/>
          <c:order val="1"/>
          <c:tx>
            <c:strRef>
              <c:f>'[新建 Microsoft Excel 工作表.xlsx]Sheet2'!$C$15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9C9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工作表.xlsx]Sheet2'!$D$13:$G$13</c:f>
              <c:strCache>
                <c:ptCount val="4"/>
                <c:pt idx="0">
                  <c:v>营业收入</c:v>
                </c:pt>
                <c:pt idx="1">
                  <c:v>利润总额</c:v>
                </c:pt>
                <c:pt idx="2">
                  <c:v>净利润</c:v>
                </c:pt>
                <c:pt idx="3">
                  <c:v>归母净利润</c:v>
                </c:pt>
              </c:strCache>
            </c:strRef>
          </c:cat>
          <c:val>
            <c:numRef>
              <c:f>'[新建 Microsoft Excel 工作表.xlsx]Sheet2'!$D$15:$G$15</c:f>
              <c:numCache>
                <c:formatCode>0.00_ </c:formatCode>
                <c:ptCount val="4"/>
                <c:pt idx="0">
                  <c:v>33.2988726764</c:v>
                </c:pt>
                <c:pt idx="1">
                  <c:v>13.7292272513</c:v>
                </c:pt>
                <c:pt idx="2">
                  <c:v>11.4111701257</c:v>
                </c:pt>
                <c:pt idx="3">
                  <c:v>10.3071106464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413953"/>
        <c:axId val="233626198"/>
      </c:barChart>
      <c:catAx>
        <c:axId val="92441395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3626198"/>
        <c:crosses val="autoZero"/>
        <c:auto val="1"/>
        <c:lblAlgn val="ctr"/>
        <c:lblOffset val="100"/>
        <c:noMultiLvlLbl val="0"/>
      </c:catAx>
      <c:valAx>
        <c:axId val="23362619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244139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累计完成发电构成情况（亿千瓦时）</a:t>
            </a:r>
            <a:endParaRPr b="1"/>
          </a:p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工作表.xlsx]Sheet3'!$G$12:$J$12</c:f>
              <c:strCache>
                <c:ptCount val="4"/>
                <c:pt idx="0">
                  <c:v>陆上风电</c:v>
                </c:pt>
                <c:pt idx="1">
                  <c:v>海上风电</c:v>
                </c:pt>
                <c:pt idx="2">
                  <c:v>光伏</c:v>
                </c:pt>
                <c:pt idx="3">
                  <c:v>光热</c:v>
                </c:pt>
              </c:strCache>
            </c:strRef>
          </c:cat>
          <c:val>
            <c:numRef>
              <c:f>'[新建 Microsoft Excel 工作表.xlsx]Sheet3'!$G$13:$J$13</c:f>
              <c:numCache>
                <c:formatCode>General</c:formatCode>
                <c:ptCount val="4"/>
                <c:pt idx="0">
                  <c:v>53.94</c:v>
                </c:pt>
                <c:pt idx="1">
                  <c:v>11.19</c:v>
                </c:pt>
                <c:pt idx="2">
                  <c:v>9.67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累计完成上网电量构成情况（亿千瓦时）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7528039479587"/>
          <c:y val="0.172388920946336"/>
          <c:w val="0.699865410497981"/>
          <c:h val="0.675129832660127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工作表.xlsx]Sheet3'!$H$20:$K$20</c:f>
              <c:strCache>
                <c:ptCount val="4"/>
                <c:pt idx="0">
                  <c:v>陆上风电</c:v>
                </c:pt>
                <c:pt idx="1">
                  <c:v>海上风电</c:v>
                </c:pt>
                <c:pt idx="2">
                  <c:v>光伏</c:v>
                </c:pt>
                <c:pt idx="3">
                  <c:v>光热</c:v>
                </c:pt>
              </c:strCache>
            </c:strRef>
          </c:cat>
          <c:val>
            <c:numRef>
              <c:f>'[新建 Microsoft Excel 工作表.xlsx]Sheet3'!$H$21:$K$21</c:f>
              <c:numCache>
                <c:formatCode>General</c:formatCode>
                <c:ptCount val="4"/>
                <c:pt idx="0">
                  <c:v>52.25</c:v>
                </c:pt>
                <c:pt idx="1">
                  <c:v>10.85</c:v>
                </c:pt>
                <c:pt idx="2">
                  <c:v>9.38</c:v>
                </c:pt>
                <c:pt idx="3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资产构成（亿元）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74091063640281"/>
                  <c:y val="-0.08867328904623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工作表.xlsx]Sheet3'!$J$30:$K$30</c:f>
              <c:strCache>
                <c:ptCount val="2"/>
                <c:pt idx="0">
                  <c:v>流动资产 </c:v>
                </c:pt>
                <c:pt idx="1">
                  <c:v>非流动资产</c:v>
                </c:pt>
              </c:strCache>
            </c:strRef>
          </c:cat>
          <c:val>
            <c:numRef>
              <c:f>'[新建 Microsoft Excel 工作表.xlsx]Sheet3'!$J$31:$K$31</c:f>
              <c:numCache>
                <c:formatCode>General</c:formatCode>
                <c:ptCount val="2"/>
                <c:pt idx="0">
                  <c:v>810.41</c:v>
                </c:pt>
                <c:pt idx="1">
                  <c:v>12.03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负债构成（亿元）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42186064340265"/>
                  <c:y val="-0.131268667405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工作表.xlsx]Sheet3'!$J$37:$K$37</c:f>
              <c:strCache>
                <c:ptCount val="2"/>
                <c:pt idx="0">
                  <c:v>流动负债 </c:v>
                </c:pt>
                <c:pt idx="1">
                  <c:v>非流动负债</c:v>
                </c:pt>
              </c:strCache>
            </c:strRef>
          </c:cat>
          <c:val>
            <c:numRef>
              <c:f>'[新建 Microsoft Excel 工作表.xlsx]Sheet3'!$J$38:$K$38</c:f>
              <c:numCache>
                <c:formatCode>General</c:formatCode>
                <c:ptCount val="2"/>
                <c:pt idx="0">
                  <c:v>666.82</c:v>
                </c:pt>
                <c:pt idx="1">
                  <c:v>16.25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广宇发展</a:t>
            </a:r>
            <a:r>
              <a:rPr lang="en-US" altLang="zh-CN"/>
              <a:t>2020-2021</a:t>
            </a:r>
            <a:r>
              <a:t>基本财务情况表（亿元）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'[新建 Microsoft Excel 工作表.xlsx]Sheet3'!$M$32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工作表.xlsx]Sheet3'!$N$31:$P$31</c:f>
              <c:strCache>
                <c:ptCount val="3"/>
                <c:pt idx="0">
                  <c:v>资产</c:v>
                </c:pt>
                <c:pt idx="1">
                  <c:v>负债</c:v>
                </c:pt>
                <c:pt idx="2">
                  <c:v>所有者权益</c:v>
                </c:pt>
              </c:strCache>
            </c:strRef>
          </c:cat>
          <c:val>
            <c:numRef>
              <c:f>'[新建 Microsoft Excel 工作表.xlsx]Sheet3'!$N$32:$P$32</c:f>
              <c:numCache>
                <c:formatCode>General</c:formatCode>
                <c:ptCount val="3"/>
                <c:pt idx="0">
                  <c:v>748.35</c:v>
                </c:pt>
                <c:pt idx="1">
                  <c:v>594.78</c:v>
                </c:pt>
                <c:pt idx="2">
                  <c:v>153.57</c:v>
                </c:pt>
              </c:numCache>
            </c:numRef>
          </c:val>
        </c:ser>
        <c:ser>
          <c:idx val="1"/>
          <c:order val="1"/>
          <c:tx>
            <c:strRef>
              <c:f>'[新建 Microsoft Excel 工作表.xlsx]Sheet3'!$M$33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9C9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工作表.xlsx]Sheet3'!$N$31:$P$31</c:f>
              <c:strCache>
                <c:ptCount val="3"/>
                <c:pt idx="0">
                  <c:v>资产</c:v>
                </c:pt>
                <c:pt idx="1">
                  <c:v>负债</c:v>
                </c:pt>
                <c:pt idx="2">
                  <c:v>所有者权益</c:v>
                </c:pt>
              </c:strCache>
            </c:strRef>
          </c:cat>
          <c:val>
            <c:numRef>
              <c:f>'[新建 Microsoft Excel 工作表.xlsx]Sheet3'!$N$33:$P$33</c:f>
              <c:numCache>
                <c:formatCode>General</c:formatCode>
                <c:ptCount val="3"/>
                <c:pt idx="0">
                  <c:v>822.44</c:v>
                </c:pt>
                <c:pt idx="1">
                  <c:v>683.07</c:v>
                </c:pt>
                <c:pt idx="2">
                  <c:v>139.37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9113272"/>
        <c:axId val="359747381"/>
      </c:barChart>
      <c:catAx>
        <c:axId val="469113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59747381"/>
        <c:crosses val="autoZero"/>
        <c:auto val="1"/>
        <c:lblAlgn val="ctr"/>
        <c:lblOffset val="100"/>
        <c:noMultiLvlLbl val="0"/>
      </c:catAx>
      <c:valAx>
        <c:axId val="35974738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911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披露公告份数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工作表.xlsx]Sheet4'!$N$35:$O$35</c:f>
              <c:strCache>
                <c:ptCount val="2"/>
                <c:pt idx="0">
                  <c:v>2020年</c:v>
                </c:pt>
                <c:pt idx="1">
                  <c:v>2021年</c:v>
                </c:pt>
              </c:strCache>
            </c:strRef>
          </c:cat>
          <c:val>
            <c:numRef>
              <c:f>'[新建 Microsoft Excel 工作表.xlsx]Sheet4'!$N$36:$O$36</c:f>
              <c:numCache>
                <c:formatCode>General</c:formatCode>
                <c:ptCount val="2"/>
                <c:pt idx="0">
                  <c:v>203</c:v>
                </c:pt>
                <c:pt idx="1">
                  <c:v>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119146"/>
        <c:axId val="10602899"/>
      </c:barChart>
      <c:catAx>
        <c:axId val="51011914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602899"/>
        <c:crosses val="autoZero"/>
        <c:auto val="1"/>
        <c:lblAlgn val="ctr"/>
        <c:lblOffset val="100"/>
        <c:noMultiLvlLbl val="0"/>
      </c:catAx>
      <c:valAx>
        <c:axId val="106028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011914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广宇发展2016-2020现金分红比例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'[新建 Microsoft Excel 工作表.xlsx]Sheet5'!$I$42</c:f>
              <c:strCache>
                <c:ptCount val="1"/>
                <c:pt idx="0">
                  <c:v>广宇发展2016-2020分红比例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'[新建 Microsoft Excel 工作表.xlsx]Sheet5'!$H$43:$H$47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'[新建 Microsoft Excel 工作表.xlsx]Sheet5'!$I$43:$I$47</c:f>
              <c:numCache>
                <c:formatCode>0.00%</c:formatCode>
                <c:ptCount val="5"/>
                <c:pt idx="0">
                  <c:v>0.0891</c:v>
                </c:pt>
                <c:pt idx="1">
                  <c:v>0.1153</c:v>
                </c:pt>
                <c:pt idx="2">
                  <c:v>0.0968</c:v>
                </c:pt>
                <c:pt idx="3">
                  <c:v>0.1778</c:v>
                </c:pt>
                <c:pt idx="4">
                  <c:v>0.2105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8593945"/>
        <c:axId val="990469435"/>
      </c:lineChart>
      <c:catAx>
        <c:axId val="1859394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0469435"/>
        <c:crosses val="autoZero"/>
        <c:auto val="1"/>
        <c:lblAlgn val="ctr"/>
        <c:lblOffset val="100"/>
        <c:noMultiLvlLbl val="0"/>
      </c:catAx>
      <c:valAx>
        <c:axId val="9904694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9394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865BA-8E6F-47C7-A0B7-7D1FB727D1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25EFE-2748-4853-8E4B-C041A1D88A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422A9-B227-4F02-B37D-DF6A8B3FAD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15E68-11B3-40B3-B522-2771B656BF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5775" y="-11796713"/>
            <a:ext cx="22182138" cy="124809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/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MS PGothic" panose="020B0600070205080204" charset="-128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605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微软雅黑" panose="020B0503020204020204" pitchFamily="34" charset="-122"/>
                <a:cs typeface="Arial" panose="020B0604020202020204"/>
              </a:rPr>
              <a:t>My First Template</a:t>
            </a:r>
            <a:endParaRPr lang="en-US" sz="1200" dirty="0">
              <a:latin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slide there is a background placeholder. Click to the small icon on the center of the slide and choose an image from computer. </a:t>
            </a:r>
            <a:r>
              <a:rPr lang="en-US" dirty="0" smtClean="0"/>
              <a:t>When </a:t>
            </a:r>
            <a:r>
              <a:rPr lang="en-US" baseline="0" dirty="0" smtClean="0"/>
              <a:t>add an image, you must sent it to back with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to Back.</a:t>
            </a:r>
            <a:endParaRPr lang="bg-BG" b="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15E68-11B3-40B3-B522-2771B656BF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15E68-11B3-40B3-B522-2771B656BF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15E68-11B3-40B3-B522-2771B656BF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15E68-11B3-40B3-B522-2771B656BF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0" y="-9332"/>
            <a:ext cx="12206555" cy="6867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46A7-2C88-439B-A9FF-6597DD886B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785-487A-4516-BCAE-74B6877CE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46A7-2C88-439B-A9FF-6597DD886B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785-487A-4516-BCAE-74B6877CE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04371" y="303535"/>
            <a:ext cx="311150" cy="305435"/>
          </a:xfrm>
          <a:prstGeom prst="rect">
            <a:avLst/>
          </a:prstGeom>
          <a:noFill/>
        </p:spPr>
        <p:txBody>
          <a:bodyPr wrap="none" lIns="91403" tIns="45702" rIns="91403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604371" y="303535"/>
            <a:ext cx="311150" cy="305435"/>
          </a:xfrm>
          <a:prstGeom prst="rect">
            <a:avLst/>
          </a:prstGeom>
          <a:noFill/>
        </p:spPr>
        <p:txBody>
          <a:bodyPr wrap="none" lIns="91403" tIns="45702" rIns="91403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14214" y="303535"/>
            <a:ext cx="291465" cy="305435"/>
          </a:xfrm>
          <a:prstGeom prst="rect">
            <a:avLst/>
          </a:prstGeom>
          <a:noFill/>
        </p:spPr>
        <p:txBody>
          <a:bodyPr wrap="none" lIns="91403" tIns="45702" rIns="91403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</a:fld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604371" y="303535"/>
            <a:ext cx="311150" cy="305435"/>
          </a:xfrm>
          <a:prstGeom prst="rect">
            <a:avLst/>
          </a:prstGeom>
          <a:noFill/>
        </p:spPr>
        <p:txBody>
          <a:bodyPr wrap="none" lIns="91403" tIns="45702" rIns="91403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214" y="303535"/>
            <a:ext cx="291465" cy="305435"/>
          </a:xfrm>
          <a:prstGeom prst="rect">
            <a:avLst/>
          </a:prstGeom>
          <a:noFill/>
        </p:spPr>
        <p:txBody>
          <a:bodyPr wrap="none" lIns="91403" tIns="45702" rIns="91403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</a:fld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示, 维恩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" y="0"/>
            <a:ext cx="1218996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4" y="-9332"/>
            <a:ext cx="12231774" cy="6881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" y="-9332"/>
            <a:ext cx="12200316" cy="6863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-9331"/>
            <a:ext cx="12201331" cy="6864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-9332"/>
            <a:ext cx="12206557" cy="686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形状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-9332"/>
            <a:ext cx="12206555" cy="6867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" y="-9332"/>
            <a:ext cx="12206555" cy="6867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46A7-2C88-439B-A9FF-6597DD886B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785-487A-4516-BCAE-74B6877CE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C46A7-2C88-439B-A9FF-6597DD886B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0785-487A-4516-BCAE-74B6877CE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93901" y="5337187"/>
            <a:ext cx="499549" cy="1522011"/>
            <a:chOff x="8736366" y="8343923"/>
            <a:chExt cx="999098" cy="3044022"/>
          </a:xfrm>
        </p:grpSpPr>
        <p:sp>
          <p:nvSpPr>
            <p:cNvPr id="260" name="Freeform 103"/>
            <p:cNvSpPr>
              <a:spLocks noChangeArrowheads="1"/>
            </p:cNvSpPr>
            <p:nvPr/>
          </p:nvSpPr>
          <p:spPr bwMode="auto">
            <a:xfrm>
              <a:off x="8736366" y="8343923"/>
              <a:ext cx="999098" cy="3044022"/>
            </a:xfrm>
            <a:custGeom>
              <a:avLst/>
              <a:gdLst>
                <a:gd name="T0" fmla="*/ 0 w 1536"/>
                <a:gd name="T1" fmla="*/ 0 h 4674"/>
                <a:gd name="T2" fmla="*/ 0 w 1536"/>
                <a:gd name="T3" fmla="*/ 4673 h 4674"/>
                <a:gd name="T4" fmla="*/ 1535 w 1536"/>
                <a:gd name="T5" fmla="*/ 4673 h 4674"/>
                <a:gd name="T6" fmla="*/ 1535 w 1536"/>
                <a:gd name="T7" fmla="*/ 0 h 4674"/>
                <a:gd name="T8" fmla="*/ 0 w 1536"/>
                <a:gd name="T9" fmla="*/ 0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4674">
                  <a:moveTo>
                    <a:pt x="0" y="0"/>
                  </a:moveTo>
                  <a:lnTo>
                    <a:pt x="0" y="4673"/>
                  </a:lnTo>
                  <a:lnTo>
                    <a:pt x="1535" y="4673"/>
                  </a:lnTo>
                  <a:lnTo>
                    <a:pt x="1535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973267" y="8637242"/>
              <a:ext cx="180870" cy="1901079"/>
              <a:chOff x="2905662" y="8792110"/>
              <a:chExt cx="180870" cy="1901079"/>
            </a:xfrm>
          </p:grpSpPr>
          <p:sp>
            <p:nvSpPr>
              <p:cNvPr id="887" name="Freeform 341"/>
              <p:cNvSpPr>
                <a:spLocks noChangeArrowheads="1"/>
              </p:cNvSpPr>
              <p:nvPr/>
            </p:nvSpPr>
            <p:spPr bwMode="auto">
              <a:xfrm>
                <a:off x="2905662" y="8792110"/>
                <a:ext cx="180870" cy="264199"/>
              </a:xfrm>
              <a:custGeom>
                <a:avLst/>
                <a:gdLst>
                  <a:gd name="T0" fmla="*/ 0 w 276"/>
                  <a:gd name="T1" fmla="*/ 404 h 405"/>
                  <a:gd name="T2" fmla="*/ 275 w 276"/>
                  <a:gd name="T3" fmla="*/ 404 h 405"/>
                  <a:gd name="T4" fmla="*/ 275 w 276"/>
                  <a:gd name="T5" fmla="*/ 0 h 405"/>
                  <a:gd name="T6" fmla="*/ 0 w 276"/>
                  <a:gd name="T7" fmla="*/ 0 h 405"/>
                  <a:gd name="T8" fmla="*/ 0 w 276"/>
                  <a:gd name="T9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405">
                    <a:moveTo>
                      <a:pt x="0" y="404"/>
                    </a:moveTo>
                    <a:lnTo>
                      <a:pt x="275" y="404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88" name="Freeform 343"/>
              <p:cNvSpPr>
                <a:spLocks noChangeArrowheads="1"/>
              </p:cNvSpPr>
              <p:nvPr/>
            </p:nvSpPr>
            <p:spPr bwMode="auto">
              <a:xfrm>
                <a:off x="2905662" y="9214252"/>
                <a:ext cx="180870" cy="252711"/>
              </a:xfrm>
              <a:custGeom>
                <a:avLst/>
                <a:gdLst>
                  <a:gd name="T0" fmla="*/ 0 w 276"/>
                  <a:gd name="T1" fmla="*/ 388 h 389"/>
                  <a:gd name="T2" fmla="*/ 275 w 276"/>
                  <a:gd name="T3" fmla="*/ 388 h 389"/>
                  <a:gd name="T4" fmla="*/ 275 w 276"/>
                  <a:gd name="T5" fmla="*/ 0 h 389"/>
                  <a:gd name="T6" fmla="*/ 0 w 276"/>
                  <a:gd name="T7" fmla="*/ 0 h 389"/>
                  <a:gd name="T8" fmla="*/ 0 w 276"/>
                  <a:gd name="T9" fmla="*/ 38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89">
                    <a:moveTo>
                      <a:pt x="0" y="388"/>
                    </a:moveTo>
                    <a:lnTo>
                      <a:pt x="275" y="388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3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89" name="Freeform 345"/>
              <p:cNvSpPr>
                <a:spLocks noChangeArrowheads="1"/>
              </p:cNvSpPr>
              <p:nvPr/>
            </p:nvSpPr>
            <p:spPr bwMode="auto">
              <a:xfrm>
                <a:off x="2905662" y="9627779"/>
                <a:ext cx="180870" cy="241224"/>
              </a:xfrm>
              <a:custGeom>
                <a:avLst/>
                <a:gdLst>
                  <a:gd name="T0" fmla="*/ 0 w 276"/>
                  <a:gd name="T1" fmla="*/ 371 h 372"/>
                  <a:gd name="T2" fmla="*/ 275 w 276"/>
                  <a:gd name="T3" fmla="*/ 371 h 372"/>
                  <a:gd name="T4" fmla="*/ 275 w 276"/>
                  <a:gd name="T5" fmla="*/ 0 h 372"/>
                  <a:gd name="T6" fmla="*/ 0 w 276"/>
                  <a:gd name="T7" fmla="*/ 0 h 372"/>
                  <a:gd name="T8" fmla="*/ 0 w 276"/>
                  <a:gd name="T9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72">
                    <a:moveTo>
                      <a:pt x="0" y="371"/>
                    </a:moveTo>
                    <a:lnTo>
                      <a:pt x="275" y="371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90" name="Freeform 347"/>
              <p:cNvSpPr>
                <a:spLocks noChangeArrowheads="1"/>
              </p:cNvSpPr>
              <p:nvPr/>
            </p:nvSpPr>
            <p:spPr bwMode="auto">
              <a:xfrm>
                <a:off x="2905662" y="10024078"/>
                <a:ext cx="180870" cy="269941"/>
              </a:xfrm>
              <a:custGeom>
                <a:avLst/>
                <a:gdLst>
                  <a:gd name="T0" fmla="*/ 0 w 276"/>
                  <a:gd name="T1" fmla="*/ 414 h 415"/>
                  <a:gd name="T2" fmla="*/ 275 w 276"/>
                  <a:gd name="T3" fmla="*/ 414 h 415"/>
                  <a:gd name="T4" fmla="*/ 275 w 276"/>
                  <a:gd name="T5" fmla="*/ 0 h 415"/>
                  <a:gd name="T6" fmla="*/ 0 w 276"/>
                  <a:gd name="T7" fmla="*/ 0 h 415"/>
                  <a:gd name="T8" fmla="*/ 0 w 276"/>
                  <a:gd name="T9" fmla="*/ 41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415">
                    <a:moveTo>
                      <a:pt x="0" y="414"/>
                    </a:moveTo>
                    <a:lnTo>
                      <a:pt x="275" y="414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4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91" name="Freeform 349"/>
              <p:cNvSpPr>
                <a:spLocks noChangeArrowheads="1"/>
              </p:cNvSpPr>
              <p:nvPr/>
            </p:nvSpPr>
            <p:spPr bwMode="auto">
              <a:xfrm>
                <a:off x="2905662" y="10443349"/>
                <a:ext cx="180870" cy="249840"/>
              </a:xfrm>
              <a:custGeom>
                <a:avLst/>
                <a:gdLst>
                  <a:gd name="T0" fmla="*/ 0 w 276"/>
                  <a:gd name="T1" fmla="*/ 382 h 383"/>
                  <a:gd name="T2" fmla="*/ 275 w 276"/>
                  <a:gd name="T3" fmla="*/ 382 h 383"/>
                  <a:gd name="T4" fmla="*/ 275 w 276"/>
                  <a:gd name="T5" fmla="*/ 0 h 383"/>
                  <a:gd name="T6" fmla="*/ 0 w 276"/>
                  <a:gd name="T7" fmla="*/ 0 h 383"/>
                  <a:gd name="T8" fmla="*/ 0 w 276"/>
                  <a:gd name="T9" fmla="*/ 38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83">
                    <a:moveTo>
                      <a:pt x="0" y="382"/>
                    </a:moveTo>
                    <a:lnTo>
                      <a:pt x="275" y="382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38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10640" y="3802380"/>
            <a:ext cx="715010" cy="3094355"/>
            <a:chOff x="2790585" y="6715659"/>
            <a:chExt cx="1429744" cy="4669415"/>
          </a:xfrm>
        </p:grpSpPr>
        <p:sp>
          <p:nvSpPr>
            <p:cNvPr id="286" name="Freeform 129"/>
            <p:cNvSpPr>
              <a:spLocks noChangeArrowheads="1"/>
            </p:cNvSpPr>
            <p:nvPr/>
          </p:nvSpPr>
          <p:spPr bwMode="auto">
            <a:xfrm>
              <a:off x="2790585" y="6715659"/>
              <a:ext cx="1429744" cy="4669415"/>
            </a:xfrm>
            <a:custGeom>
              <a:avLst/>
              <a:gdLst>
                <a:gd name="T0" fmla="*/ 0 w 2198"/>
                <a:gd name="T1" fmla="*/ 7170 h 7171"/>
                <a:gd name="T2" fmla="*/ 2197 w 2198"/>
                <a:gd name="T3" fmla="*/ 0 h 7171"/>
                <a:gd name="T4" fmla="*/ 695 w 2198"/>
                <a:gd name="T5" fmla="*/ 6787 h 7171"/>
                <a:gd name="T6" fmla="*/ 404 w 2198"/>
                <a:gd name="T7" fmla="*/ 6244 h 7171"/>
                <a:gd name="T8" fmla="*/ 695 w 2198"/>
                <a:gd name="T9" fmla="*/ 6787 h 7171"/>
                <a:gd name="T10" fmla="*/ 404 w 2198"/>
                <a:gd name="T11" fmla="*/ 5948 h 7171"/>
                <a:gd name="T12" fmla="*/ 695 w 2198"/>
                <a:gd name="T13" fmla="*/ 5468 h 7171"/>
                <a:gd name="T14" fmla="*/ 695 w 2198"/>
                <a:gd name="T15" fmla="*/ 5162 h 7171"/>
                <a:gd name="T16" fmla="*/ 404 w 2198"/>
                <a:gd name="T17" fmla="*/ 4629 h 7171"/>
                <a:gd name="T18" fmla="*/ 695 w 2198"/>
                <a:gd name="T19" fmla="*/ 5162 h 7171"/>
                <a:gd name="T20" fmla="*/ 404 w 2198"/>
                <a:gd name="T21" fmla="*/ 4365 h 7171"/>
                <a:gd name="T22" fmla="*/ 695 w 2198"/>
                <a:gd name="T23" fmla="*/ 3816 h 7171"/>
                <a:gd name="T24" fmla="*/ 695 w 2198"/>
                <a:gd name="T25" fmla="*/ 3525 h 7171"/>
                <a:gd name="T26" fmla="*/ 404 w 2198"/>
                <a:gd name="T27" fmla="*/ 2987 h 7171"/>
                <a:gd name="T28" fmla="*/ 695 w 2198"/>
                <a:gd name="T29" fmla="*/ 3525 h 7171"/>
                <a:gd name="T30" fmla="*/ 404 w 2198"/>
                <a:gd name="T31" fmla="*/ 2718 h 7171"/>
                <a:gd name="T32" fmla="*/ 695 w 2198"/>
                <a:gd name="T33" fmla="*/ 2179 h 7171"/>
                <a:gd name="T34" fmla="*/ 695 w 2198"/>
                <a:gd name="T35" fmla="*/ 1889 h 7171"/>
                <a:gd name="T36" fmla="*/ 404 w 2198"/>
                <a:gd name="T37" fmla="*/ 1393 h 7171"/>
                <a:gd name="T38" fmla="*/ 695 w 2198"/>
                <a:gd name="T39" fmla="*/ 1889 h 7171"/>
                <a:gd name="T40" fmla="*/ 404 w 2198"/>
                <a:gd name="T41" fmla="*/ 1097 h 7171"/>
                <a:gd name="T42" fmla="*/ 695 w 2198"/>
                <a:gd name="T43" fmla="*/ 565 h 7171"/>
                <a:gd name="T44" fmla="*/ 1244 w 2198"/>
                <a:gd name="T45" fmla="*/ 6787 h 7171"/>
                <a:gd name="T46" fmla="*/ 948 w 2198"/>
                <a:gd name="T47" fmla="*/ 6244 h 7171"/>
                <a:gd name="T48" fmla="*/ 1244 w 2198"/>
                <a:gd name="T49" fmla="*/ 6787 h 7171"/>
                <a:gd name="T50" fmla="*/ 948 w 2198"/>
                <a:gd name="T51" fmla="*/ 5948 h 7171"/>
                <a:gd name="T52" fmla="*/ 1244 w 2198"/>
                <a:gd name="T53" fmla="*/ 5468 h 7171"/>
                <a:gd name="T54" fmla="*/ 1244 w 2198"/>
                <a:gd name="T55" fmla="*/ 5162 h 7171"/>
                <a:gd name="T56" fmla="*/ 948 w 2198"/>
                <a:gd name="T57" fmla="*/ 4629 h 7171"/>
                <a:gd name="T58" fmla="*/ 1244 w 2198"/>
                <a:gd name="T59" fmla="*/ 5162 h 7171"/>
                <a:gd name="T60" fmla="*/ 948 w 2198"/>
                <a:gd name="T61" fmla="*/ 4365 h 7171"/>
                <a:gd name="T62" fmla="*/ 1244 w 2198"/>
                <a:gd name="T63" fmla="*/ 3816 h 7171"/>
                <a:gd name="T64" fmla="*/ 1244 w 2198"/>
                <a:gd name="T65" fmla="*/ 3525 h 7171"/>
                <a:gd name="T66" fmla="*/ 948 w 2198"/>
                <a:gd name="T67" fmla="*/ 2987 h 7171"/>
                <a:gd name="T68" fmla="*/ 1244 w 2198"/>
                <a:gd name="T69" fmla="*/ 3525 h 7171"/>
                <a:gd name="T70" fmla="*/ 948 w 2198"/>
                <a:gd name="T71" fmla="*/ 2718 h 7171"/>
                <a:gd name="T72" fmla="*/ 1244 w 2198"/>
                <a:gd name="T73" fmla="*/ 2179 h 7171"/>
                <a:gd name="T74" fmla="*/ 1244 w 2198"/>
                <a:gd name="T75" fmla="*/ 1889 h 7171"/>
                <a:gd name="T76" fmla="*/ 948 w 2198"/>
                <a:gd name="T77" fmla="*/ 1393 h 7171"/>
                <a:gd name="T78" fmla="*/ 1244 w 2198"/>
                <a:gd name="T79" fmla="*/ 1889 h 7171"/>
                <a:gd name="T80" fmla="*/ 948 w 2198"/>
                <a:gd name="T81" fmla="*/ 1097 h 7171"/>
                <a:gd name="T82" fmla="*/ 1244 w 2198"/>
                <a:gd name="T83" fmla="*/ 565 h 7171"/>
                <a:gd name="T84" fmla="*/ 1782 w 2198"/>
                <a:gd name="T85" fmla="*/ 6787 h 7171"/>
                <a:gd name="T86" fmla="*/ 1486 w 2198"/>
                <a:gd name="T87" fmla="*/ 6244 h 7171"/>
                <a:gd name="T88" fmla="*/ 1782 w 2198"/>
                <a:gd name="T89" fmla="*/ 6787 h 7171"/>
                <a:gd name="T90" fmla="*/ 1486 w 2198"/>
                <a:gd name="T91" fmla="*/ 5948 h 7171"/>
                <a:gd name="T92" fmla="*/ 1782 w 2198"/>
                <a:gd name="T93" fmla="*/ 5468 h 7171"/>
                <a:gd name="T94" fmla="*/ 1782 w 2198"/>
                <a:gd name="T95" fmla="*/ 5162 h 7171"/>
                <a:gd name="T96" fmla="*/ 1486 w 2198"/>
                <a:gd name="T97" fmla="*/ 4629 h 7171"/>
                <a:gd name="T98" fmla="*/ 1782 w 2198"/>
                <a:gd name="T99" fmla="*/ 5162 h 7171"/>
                <a:gd name="T100" fmla="*/ 1486 w 2198"/>
                <a:gd name="T101" fmla="*/ 4365 h 7171"/>
                <a:gd name="T102" fmla="*/ 1782 w 2198"/>
                <a:gd name="T103" fmla="*/ 3816 h 7171"/>
                <a:gd name="T104" fmla="*/ 1782 w 2198"/>
                <a:gd name="T105" fmla="*/ 3525 h 7171"/>
                <a:gd name="T106" fmla="*/ 1486 w 2198"/>
                <a:gd name="T107" fmla="*/ 2987 h 7171"/>
                <a:gd name="T108" fmla="*/ 1782 w 2198"/>
                <a:gd name="T109" fmla="*/ 3525 h 7171"/>
                <a:gd name="T110" fmla="*/ 1486 w 2198"/>
                <a:gd name="T111" fmla="*/ 2718 h 7171"/>
                <a:gd name="T112" fmla="*/ 1782 w 2198"/>
                <a:gd name="T113" fmla="*/ 2179 h 7171"/>
                <a:gd name="T114" fmla="*/ 1782 w 2198"/>
                <a:gd name="T115" fmla="*/ 1889 h 7171"/>
                <a:gd name="T116" fmla="*/ 1486 w 2198"/>
                <a:gd name="T117" fmla="*/ 1393 h 7171"/>
                <a:gd name="T118" fmla="*/ 1782 w 2198"/>
                <a:gd name="T119" fmla="*/ 1889 h 7171"/>
                <a:gd name="T120" fmla="*/ 1486 w 2198"/>
                <a:gd name="T121" fmla="*/ 1097 h 7171"/>
                <a:gd name="T122" fmla="*/ 1782 w 2198"/>
                <a:gd name="T123" fmla="*/ 565 h 7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8" h="7171">
                  <a:moveTo>
                    <a:pt x="0" y="0"/>
                  </a:moveTo>
                  <a:lnTo>
                    <a:pt x="0" y="7170"/>
                  </a:lnTo>
                  <a:lnTo>
                    <a:pt x="2197" y="7170"/>
                  </a:lnTo>
                  <a:lnTo>
                    <a:pt x="2197" y="0"/>
                  </a:lnTo>
                  <a:lnTo>
                    <a:pt x="0" y="0"/>
                  </a:lnTo>
                  <a:close/>
                  <a:moveTo>
                    <a:pt x="695" y="6787"/>
                  </a:moveTo>
                  <a:lnTo>
                    <a:pt x="404" y="6787"/>
                  </a:lnTo>
                  <a:lnTo>
                    <a:pt x="404" y="6244"/>
                  </a:lnTo>
                  <a:lnTo>
                    <a:pt x="695" y="6244"/>
                  </a:lnTo>
                  <a:lnTo>
                    <a:pt x="695" y="6787"/>
                  </a:lnTo>
                  <a:close/>
                  <a:moveTo>
                    <a:pt x="695" y="5948"/>
                  </a:moveTo>
                  <a:lnTo>
                    <a:pt x="404" y="5948"/>
                  </a:lnTo>
                  <a:lnTo>
                    <a:pt x="404" y="5468"/>
                  </a:lnTo>
                  <a:lnTo>
                    <a:pt x="695" y="5468"/>
                  </a:lnTo>
                  <a:lnTo>
                    <a:pt x="695" y="5948"/>
                  </a:lnTo>
                  <a:close/>
                  <a:moveTo>
                    <a:pt x="695" y="5162"/>
                  </a:moveTo>
                  <a:lnTo>
                    <a:pt x="404" y="5162"/>
                  </a:lnTo>
                  <a:lnTo>
                    <a:pt x="404" y="4629"/>
                  </a:lnTo>
                  <a:lnTo>
                    <a:pt x="695" y="4629"/>
                  </a:lnTo>
                  <a:lnTo>
                    <a:pt x="695" y="5162"/>
                  </a:lnTo>
                  <a:close/>
                  <a:moveTo>
                    <a:pt x="695" y="4365"/>
                  </a:moveTo>
                  <a:lnTo>
                    <a:pt x="404" y="4365"/>
                  </a:lnTo>
                  <a:lnTo>
                    <a:pt x="404" y="3816"/>
                  </a:lnTo>
                  <a:lnTo>
                    <a:pt x="695" y="3816"/>
                  </a:lnTo>
                  <a:lnTo>
                    <a:pt x="695" y="4365"/>
                  </a:lnTo>
                  <a:close/>
                  <a:moveTo>
                    <a:pt x="695" y="3525"/>
                  </a:moveTo>
                  <a:lnTo>
                    <a:pt x="404" y="3525"/>
                  </a:lnTo>
                  <a:lnTo>
                    <a:pt x="404" y="2987"/>
                  </a:lnTo>
                  <a:lnTo>
                    <a:pt x="695" y="2987"/>
                  </a:lnTo>
                  <a:lnTo>
                    <a:pt x="695" y="3525"/>
                  </a:lnTo>
                  <a:close/>
                  <a:moveTo>
                    <a:pt x="695" y="2718"/>
                  </a:moveTo>
                  <a:lnTo>
                    <a:pt x="404" y="2718"/>
                  </a:lnTo>
                  <a:lnTo>
                    <a:pt x="404" y="2179"/>
                  </a:lnTo>
                  <a:lnTo>
                    <a:pt x="695" y="2179"/>
                  </a:lnTo>
                  <a:lnTo>
                    <a:pt x="695" y="2718"/>
                  </a:lnTo>
                  <a:close/>
                  <a:moveTo>
                    <a:pt x="695" y="1889"/>
                  </a:moveTo>
                  <a:lnTo>
                    <a:pt x="404" y="1889"/>
                  </a:lnTo>
                  <a:lnTo>
                    <a:pt x="404" y="1393"/>
                  </a:lnTo>
                  <a:lnTo>
                    <a:pt x="695" y="1393"/>
                  </a:lnTo>
                  <a:lnTo>
                    <a:pt x="695" y="1889"/>
                  </a:lnTo>
                  <a:close/>
                  <a:moveTo>
                    <a:pt x="695" y="1097"/>
                  </a:moveTo>
                  <a:lnTo>
                    <a:pt x="404" y="1097"/>
                  </a:lnTo>
                  <a:lnTo>
                    <a:pt x="404" y="565"/>
                  </a:lnTo>
                  <a:lnTo>
                    <a:pt x="695" y="565"/>
                  </a:lnTo>
                  <a:lnTo>
                    <a:pt x="695" y="1097"/>
                  </a:lnTo>
                  <a:close/>
                  <a:moveTo>
                    <a:pt x="1244" y="6787"/>
                  </a:moveTo>
                  <a:lnTo>
                    <a:pt x="948" y="6787"/>
                  </a:lnTo>
                  <a:lnTo>
                    <a:pt x="948" y="6244"/>
                  </a:lnTo>
                  <a:lnTo>
                    <a:pt x="1244" y="6244"/>
                  </a:lnTo>
                  <a:lnTo>
                    <a:pt x="1244" y="6787"/>
                  </a:lnTo>
                  <a:close/>
                  <a:moveTo>
                    <a:pt x="1244" y="5948"/>
                  </a:moveTo>
                  <a:lnTo>
                    <a:pt x="948" y="5948"/>
                  </a:lnTo>
                  <a:lnTo>
                    <a:pt x="948" y="5468"/>
                  </a:lnTo>
                  <a:lnTo>
                    <a:pt x="1244" y="5468"/>
                  </a:lnTo>
                  <a:lnTo>
                    <a:pt x="1244" y="5948"/>
                  </a:lnTo>
                  <a:close/>
                  <a:moveTo>
                    <a:pt x="1244" y="5162"/>
                  </a:moveTo>
                  <a:lnTo>
                    <a:pt x="948" y="5162"/>
                  </a:lnTo>
                  <a:lnTo>
                    <a:pt x="948" y="4629"/>
                  </a:lnTo>
                  <a:lnTo>
                    <a:pt x="1244" y="4629"/>
                  </a:lnTo>
                  <a:lnTo>
                    <a:pt x="1244" y="5162"/>
                  </a:lnTo>
                  <a:close/>
                  <a:moveTo>
                    <a:pt x="1244" y="4365"/>
                  </a:moveTo>
                  <a:lnTo>
                    <a:pt x="948" y="4365"/>
                  </a:lnTo>
                  <a:lnTo>
                    <a:pt x="948" y="3816"/>
                  </a:lnTo>
                  <a:lnTo>
                    <a:pt x="1244" y="3816"/>
                  </a:lnTo>
                  <a:lnTo>
                    <a:pt x="1244" y="4365"/>
                  </a:lnTo>
                  <a:close/>
                  <a:moveTo>
                    <a:pt x="1244" y="3525"/>
                  </a:moveTo>
                  <a:lnTo>
                    <a:pt x="948" y="3525"/>
                  </a:lnTo>
                  <a:lnTo>
                    <a:pt x="948" y="2987"/>
                  </a:lnTo>
                  <a:lnTo>
                    <a:pt x="1244" y="2987"/>
                  </a:lnTo>
                  <a:lnTo>
                    <a:pt x="1244" y="3525"/>
                  </a:lnTo>
                  <a:close/>
                  <a:moveTo>
                    <a:pt x="1244" y="2718"/>
                  </a:moveTo>
                  <a:lnTo>
                    <a:pt x="948" y="2718"/>
                  </a:lnTo>
                  <a:lnTo>
                    <a:pt x="948" y="2179"/>
                  </a:lnTo>
                  <a:lnTo>
                    <a:pt x="1244" y="2179"/>
                  </a:lnTo>
                  <a:lnTo>
                    <a:pt x="1244" y="2718"/>
                  </a:lnTo>
                  <a:close/>
                  <a:moveTo>
                    <a:pt x="1244" y="1889"/>
                  </a:moveTo>
                  <a:lnTo>
                    <a:pt x="948" y="1889"/>
                  </a:lnTo>
                  <a:lnTo>
                    <a:pt x="948" y="1393"/>
                  </a:lnTo>
                  <a:lnTo>
                    <a:pt x="1244" y="1393"/>
                  </a:lnTo>
                  <a:lnTo>
                    <a:pt x="1244" y="1889"/>
                  </a:lnTo>
                  <a:close/>
                  <a:moveTo>
                    <a:pt x="1244" y="1097"/>
                  </a:moveTo>
                  <a:lnTo>
                    <a:pt x="948" y="1097"/>
                  </a:lnTo>
                  <a:lnTo>
                    <a:pt x="948" y="565"/>
                  </a:lnTo>
                  <a:lnTo>
                    <a:pt x="1244" y="565"/>
                  </a:lnTo>
                  <a:lnTo>
                    <a:pt x="1244" y="1097"/>
                  </a:lnTo>
                  <a:close/>
                  <a:moveTo>
                    <a:pt x="1782" y="6787"/>
                  </a:moveTo>
                  <a:lnTo>
                    <a:pt x="1486" y="6787"/>
                  </a:lnTo>
                  <a:lnTo>
                    <a:pt x="1486" y="6244"/>
                  </a:lnTo>
                  <a:lnTo>
                    <a:pt x="1782" y="6244"/>
                  </a:lnTo>
                  <a:lnTo>
                    <a:pt x="1782" y="6787"/>
                  </a:lnTo>
                  <a:close/>
                  <a:moveTo>
                    <a:pt x="1782" y="5948"/>
                  </a:moveTo>
                  <a:lnTo>
                    <a:pt x="1486" y="5948"/>
                  </a:lnTo>
                  <a:lnTo>
                    <a:pt x="1486" y="5468"/>
                  </a:lnTo>
                  <a:lnTo>
                    <a:pt x="1782" y="5468"/>
                  </a:lnTo>
                  <a:lnTo>
                    <a:pt x="1782" y="5948"/>
                  </a:lnTo>
                  <a:close/>
                  <a:moveTo>
                    <a:pt x="1782" y="5162"/>
                  </a:moveTo>
                  <a:lnTo>
                    <a:pt x="1486" y="5162"/>
                  </a:lnTo>
                  <a:lnTo>
                    <a:pt x="1486" y="4629"/>
                  </a:lnTo>
                  <a:lnTo>
                    <a:pt x="1782" y="4629"/>
                  </a:lnTo>
                  <a:lnTo>
                    <a:pt x="1782" y="5162"/>
                  </a:lnTo>
                  <a:close/>
                  <a:moveTo>
                    <a:pt x="1782" y="4365"/>
                  </a:moveTo>
                  <a:lnTo>
                    <a:pt x="1486" y="4365"/>
                  </a:lnTo>
                  <a:lnTo>
                    <a:pt x="1486" y="3816"/>
                  </a:lnTo>
                  <a:lnTo>
                    <a:pt x="1782" y="3816"/>
                  </a:lnTo>
                  <a:lnTo>
                    <a:pt x="1782" y="4365"/>
                  </a:lnTo>
                  <a:close/>
                  <a:moveTo>
                    <a:pt x="1782" y="3525"/>
                  </a:moveTo>
                  <a:lnTo>
                    <a:pt x="1486" y="3525"/>
                  </a:lnTo>
                  <a:lnTo>
                    <a:pt x="1486" y="2987"/>
                  </a:lnTo>
                  <a:lnTo>
                    <a:pt x="1782" y="2987"/>
                  </a:lnTo>
                  <a:lnTo>
                    <a:pt x="1782" y="3525"/>
                  </a:lnTo>
                  <a:close/>
                  <a:moveTo>
                    <a:pt x="1782" y="2718"/>
                  </a:moveTo>
                  <a:lnTo>
                    <a:pt x="1486" y="2718"/>
                  </a:lnTo>
                  <a:lnTo>
                    <a:pt x="1486" y="2179"/>
                  </a:lnTo>
                  <a:lnTo>
                    <a:pt x="1782" y="2179"/>
                  </a:lnTo>
                  <a:lnTo>
                    <a:pt x="1782" y="2718"/>
                  </a:lnTo>
                  <a:close/>
                  <a:moveTo>
                    <a:pt x="1782" y="1889"/>
                  </a:moveTo>
                  <a:lnTo>
                    <a:pt x="1486" y="1889"/>
                  </a:lnTo>
                  <a:lnTo>
                    <a:pt x="1486" y="1393"/>
                  </a:lnTo>
                  <a:lnTo>
                    <a:pt x="1782" y="1393"/>
                  </a:lnTo>
                  <a:lnTo>
                    <a:pt x="1782" y="1889"/>
                  </a:lnTo>
                  <a:close/>
                  <a:moveTo>
                    <a:pt x="1782" y="1097"/>
                  </a:moveTo>
                  <a:lnTo>
                    <a:pt x="1486" y="1097"/>
                  </a:lnTo>
                  <a:lnTo>
                    <a:pt x="1486" y="565"/>
                  </a:lnTo>
                  <a:lnTo>
                    <a:pt x="1782" y="565"/>
                  </a:lnTo>
                  <a:lnTo>
                    <a:pt x="1782" y="10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54714" y="7083239"/>
              <a:ext cx="895741" cy="4051994"/>
              <a:chOff x="3054714" y="7083239"/>
              <a:chExt cx="895741" cy="4051994"/>
            </a:xfrm>
          </p:grpSpPr>
          <p:sp>
            <p:nvSpPr>
              <p:cNvPr id="287" name="Freeform 130"/>
              <p:cNvSpPr>
                <a:spLocks noChangeArrowheads="1"/>
              </p:cNvSpPr>
              <p:nvPr/>
            </p:nvSpPr>
            <p:spPr bwMode="auto">
              <a:xfrm>
                <a:off x="3758101" y="7083239"/>
                <a:ext cx="192354" cy="347477"/>
              </a:xfrm>
              <a:custGeom>
                <a:avLst/>
                <a:gdLst>
                  <a:gd name="T0" fmla="*/ 0 w 297"/>
                  <a:gd name="T1" fmla="*/ 532 h 533"/>
                  <a:gd name="T2" fmla="*/ 296 w 297"/>
                  <a:gd name="T3" fmla="*/ 532 h 533"/>
                  <a:gd name="T4" fmla="*/ 296 w 297"/>
                  <a:gd name="T5" fmla="*/ 0 h 533"/>
                  <a:gd name="T6" fmla="*/ 0 w 297"/>
                  <a:gd name="T7" fmla="*/ 0 h 533"/>
                  <a:gd name="T8" fmla="*/ 0 w 297"/>
                  <a:gd name="T9" fmla="*/ 53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3">
                    <a:moveTo>
                      <a:pt x="0" y="532"/>
                    </a:moveTo>
                    <a:lnTo>
                      <a:pt x="296" y="532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8" name="Freeform 131"/>
              <p:cNvSpPr>
                <a:spLocks noChangeArrowheads="1"/>
              </p:cNvSpPr>
              <p:nvPr/>
            </p:nvSpPr>
            <p:spPr bwMode="auto">
              <a:xfrm>
                <a:off x="3407844" y="7083239"/>
                <a:ext cx="192354" cy="347477"/>
              </a:xfrm>
              <a:custGeom>
                <a:avLst/>
                <a:gdLst>
                  <a:gd name="T0" fmla="*/ 0 w 297"/>
                  <a:gd name="T1" fmla="*/ 532 h 533"/>
                  <a:gd name="T2" fmla="*/ 296 w 297"/>
                  <a:gd name="T3" fmla="*/ 532 h 533"/>
                  <a:gd name="T4" fmla="*/ 296 w 297"/>
                  <a:gd name="T5" fmla="*/ 0 h 533"/>
                  <a:gd name="T6" fmla="*/ 0 w 297"/>
                  <a:gd name="T7" fmla="*/ 0 h 533"/>
                  <a:gd name="T8" fmla="*/ 0 w 297"/>
                  <a:gd name="T9" fmla="*/ 53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3">
                    <a:moveTo>
                      <a:pt x="0" y="532"/>
                    </a:moveTo>
                    <a:lnTo>
                      <a:pt x="296" y="532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9" name="Freeform 132"/>
              <p:cNvSpPr>
                <a:spLocks noChangeArrowheads="1"/>
              </p:cNvSpPr>
              <p:nvPr/>
            </p:nvSpPr>
            <p:spPr bwMode="auto">
              <a:xfrm>
                <a:off x="3054714" y="7083239"/>
                <a:ext cx="189485" cy="347477"/>
              </a:xfrm>
              <a:custGeom>
                <a:avLst/>
                <a:gdLst>
                  <a:gd name="T0" fmla="*/ 0 w 292"/>
                  <a:gd name="T1" fmla="*/ 532 h 533"/>
                  <a:gd name="T2" fmla="*/ 291 w 292"/>
                  <a:gd name="T3" fmla="*/ 532 h 533"/>
                  <a:gd name="T4" fmla="*/ 291 w 292"/>
                  <a:gd name="T5" fmla="*/ 0 h 533"/>
                  <a:gd name="T6" fmla="*/ 0 w 292"/>
                  <a:gd name="T7" fmla="*/ 0 h 533"/>
                  <a:gd name="T8" fmla="*/ 0 w 292"/>
                  <a:gd name="T9" fmla="*/ 53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33">
                    <a:moveTo>
                      <a:pt x="0" y="532"/>
                    </a:moveTo>
                    <a:lnTo>
                      <a:pt x="291" y="532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3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0" name="Freeform 133"/>
              <p:cNvSpPr>
                <a:spLocks noChangeArrowheads="1"/>
              </p:cNvSpPr>
              <p:nvPr/>
            </p:nvSpPr>
            <p:spPr bwMode="auto">
              <a:xfrm>
                <a:off x="3758101" y="7623122"/>
                <a:ext cx="192354" cy="324503"/>
              </a:xfrm>
              <a:custGeom>
                <a:avLst/>
                <a:gdLst>
                  <a:gd name="T0" fmla="*/ 0 w 297"/>
                  <a:gd name="T1" fmla="*/ 496 h 497"/>
                  <a:gd name="T2" fmla="*/ 296 w 297"/>
                  <a:gd name="T3" fmla="*/ 496 h 497"/>
                  <a:gd name="T4" fmla="*/ 296 w 297"/>
                  <a:gd name="T5" fmla="*/ 0 h 497"/>
                  <a:gd name="T6" fmla="*/ 0 w 297"/>
                  <a:gd name="T7" fmla="*/ 0 h 497"/>
                  <a:gd name="T8" fmla="*/ 0 w 297"/>
                  <a:gd name="T9" fmla="*/ 49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97">
                    <a:moveTo>
                      <a:pt x="0" y="496"/>
                    </a:moveTo>
                    <a:lnTo>
                      <a:pt x="296" y="496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49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1" name="Freeform 134"/>
              <p:cNvSpPr>
                <a:spLocks noChangeArrowheads="1"/>
              </p:cNvSpPr>
              <p:nvPr/>
            </p:nvSpPr>
            <p:spPr bwMode="auto">
              <a:xfrm>
                <a:off x="3407844" y="7623122"/>
                <a:ext cx="192354" cy="324503"/>
              </a:xfrm>
              <a:custGeom>
                <a:avLst/>
                <a:gdLst>
                  <a:gd name="T0" fmla="*/ 0 w 297"/>
                  <a:gd name="T1" fmla="*/ 496 h 497"/>
                  <a:gd name="T2" fmla="*/ 296 w 297"/>
                  <a:gd name="T3" fmla="*/ 496 h 497"/>
                  <a:gd name="T4" fmla="*/ 296 w 297"/>
                  <a:gd name="T5" fmla="*/ 0 h 497"/>
                  <a:gd name="T6" fmla="*/ 0 w 297"/>
                  <a:gd name="T7" fmla="*/ 0 h 497"/>
                  <a:gd name="T8" fmla="*/ 0 w 297"/>
                  <a:gd name="T9" fmla="*/ 49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97">
                    <a:moveTo>
                      <a:pt x="0" y="496"/>
                    </a:moveTo>
                    <a:lnTo>
                      <a:pt x="296" y="496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49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2" name="Freeform 135"/>
              <p:cNvSpPr>
                <a:spLocks noChangeArrowheads="1"/>
              </p:cNvSpPr>
              <p:nvPr/>
            </p:nvSpPr>
            <p:spPr bwMode="auto">
              <a:xfrm>
                <a:off x="3054714" y="7623122"/>
                <a:ext cx="189485" cy="324503"/>
              </a:xfrm>
              <a:custGeom>
                <a:avLst/>
                <a:gdLst>
                  <a:gd name="T0" fmla="*/ 0 w 292"/>
                  <a:gd name="T1" fmla="*/ 496 h 497"/>
                  <a:gd name="T2" fmla="*/ 291 w 292"/>
                  <a:gd name="T3" fmla="*/ 496 h 497"/>
                  <a:gd name="T4" fmla="*/ 291 w 292"/>
                  <a:gd name="T5" fmla="*/ 0 h 497"/>
                  <a:gd name="T6" fmla="*/ 0 w 292"/>
                  <a:gd name="T7" fmla="*/ 0 h 497"/>
                  <a:gd name="T8" fmla="*/ 0 w 292"/>
                  <a:gd name="T9" fmla="*/ 49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97">
                    <a:moveTo>
                      <a:pt x="0" y="496"/>
                    </a:moveTo>
                    <a:lnTo>
                      <a:pt x="291" y="496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49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3" name="Freeform 136"/>
              <p:cNvSpPr>
                <a:spLocks noChangeArrowheads="1"/>
              </p:cNvSpPr>
              <p:nvPr/>
            </p:nvSpPr>
            <p:spPr bwMode="auto">
              <a:xfrm>
                <a:off x="3758101" y="8134288"/>
                <a:ext cx="192354" cy="350350"/>
              </a:xfrm>
              <a:custGeom>
                <a:avLst/>
                <a:gdLst>
                  <a:gd name="T0" fmla="*/ 0 w 297"/>
                  <a:gd name="T1" fmla="*/ 539 h 540"/>
                  <a:gd name="T2" fmla="*/ 296 w 297"/>
                  <a:gd name="T3" fmla="*/ 539 h 540"/>
                  <a:gd name="T4" fmla="*/ 296 w 297"/>
                  <a:gd name="T5" fmla="*/ 0 h 540"/>
                  <a:gd name="T6" fmla="*/ 0 w 297"/>
                  <a:gd name="T7" fmla="*/ 0 h 540"/>
                  <a:gd name="T8" fmla="*/ 0 w 297"/>
                  <a:gd name="T9" fmla="*/ 53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40">
                    <a:moveTo>
                      <a:pt x="0" y="539"/>
                    </a:moveTo>
                    <a:lnTo>
                      <a:pt x="296" y="539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4" name="Freeform 137"/>
              <p:cNvSpPr>
                <a:spLocks noChangeArrowheads="1"/>
              </p:cNvSpPr>
              <p:nvPr/>
            </p:nvSpPr>
            <p:spPr bwMode="auto">
              <a:xfrm>
                <a:off x="3407844" y="8134288"/>
                <a:ext cx="192354" cy="350350"/>
              </a:xfrm>
              <a:custGeom>
                <a:avLst/>
                <a:gdLst>
                  <a:gd name="T0" fmla="*/ 0 w 297"/>
                  <a:gd name="T1" fmla="*/ 539 h 540"/>
                  <a:gd name="T2" fmla="*/ 296 w 297"/>
                  <a:gd name="T3" fmla="*/ 539 h 540"/>
                  <a:gd name="T4" fmla="*/ 296 w 297"/>
                  <a:gd name="T5" fmla="*/ 0 h 540"/>
                  <a:gd name="T6" fmla="*/ 0 w 297"/>
                  <a:gd name="T7" fmla="*/ 0 h 540"/>
                  <a:gd name="T8" fmla="*/ 0 w 297"/>
                  <a:gd name="T9" fmla="*/ 53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40">
                    <a:moveTo>
                      <a:pt x="0" y="539"/>
                    </a:moveTo>
                    <a:lnTo>
                      <a:pt x="296" y="539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5" name="Freeform 138"/>
              <p:cNvSpPr>
                <a:spLocks noChangeArrowheads="1"/>
              </p:cNvSpPr>
              <p:nvPr/>
            </p:nvSpPr>
            <p:spPr bwMode="auto">
              <a:xfrm>
                <a:off x="3054714" y="8134288"/>
                <a:ext cx="189485" cy="350350"/>
              </a:xfrm>
              <a:custGeom>
                <a:avLst/>
                <a:gdLst>
                  <a:gd name="T0" fmla="*/ 0 w 292"/>
                  <a:gd name="T1" fmla="*/ 539 h 540"/>
                  <a:gd name="T2" fmla="*/ 291 w 292"/>
                  <a:gd name="T3" fmla="*/ 539 h 540"/>
                  <a:gd name="T4" fmla="*/ 291 w 292"/>
                  <a:gd name="T5" fmla="*/ 0 h 540"/>
                  <a:gd name="T6" fmla="*/ 0 w 292"/>
                  <a:gd name="T7" fmla="*/ 0 h 540"/>
                  <a:gd name="T8" fmla="*/ 0 w 292"/>
                  <a:gd name="T9" fmla="*/ 53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40">
                    <a:moveTo>
                      <a:pt x="0" y="539"/>
                    </a:moveTo>
                    <a:lnTo>
                      <a:pt x="291" y="539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6" name="Freeform 139"/>
              <p:cNvSpPr>
                <a:spLocks noChangeArrowheads="1"/>
              </p:cNvSpPr>
              <p:nvPr/>
            </p:nvSpPr>
            <p:spPr bwMode="auto">
              <a:xfrm>
                <a:off x="3758101" y="8662685"/>
                <a:ext cx="192354" cy="350350"/>
              </a:xfrm>
              <a:custGeom>
                <a:avLst/>
                <a:gdLst>
                  <a:gd name="T0" fmla="*/ 0 w 297"/>
                  <a:gd name="T1" fmla="*/ 538 h 539"/>
                  <a:gd name="T2" fmla="*/ 296 w 297"/>
                  <a:gd name="T3" fmla="*/ 538 h 539"/>
                  <a:gd name="T4" fmla="*/ 296 w 297"/>
                  <a:gd name="T5" fmla="*/ 0 h 539"/>
                  <a:gd name="T6" fmla="*/ 0 w 297"/>
                  <a:gd name="T7" fmla="*/ 0 h 539"/>
                  <a:gd name="T8" fmla="*/ 0 w 297"/>
                  <a:gd name="T9" fmla="*/ 53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9">
                    <a:moveTo>
                      <a:pt x="0" y="538"/>
                    </a:moveTo>
                    <a:lnTo>
                      <a:pt x="296" y="538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7" name="Freeform 140"/>
              <p:cNvSpPr>
                <a:spLocks noChangeArrowheads="1"/>
              </p:cNvSpPr>
              <p:nvPr/>
            </p:nvSpPr>
            <p:spPr bwMode="auto">
              <a:xfrm>
                <a:off x="3407844" y="8662685"/>
                <a:ext cx="192354" cy="350350"/>
              </a:xfrm>
              <a:custGeom>
                <a:avLst/>
                <a:gdLst>
                  <a:gd name="T0" fmla="*/ 0 w 297"/>
                  <a:gd name="T1" fmla="*/ 538 h 539"/>
                  <a:gd name="T2" fmla="*/ 296 w 297"/>
                  <a:gd name="T3" fmla="*/ 538 h 539"/>
                  <a:gd name="T4" fmla="*/ 296 w 297"/>
                  <a:gd name="T5" fmla="*/ 0 h 539"/>
                  <a:gd name="T6" fmla="*/ 0 w 297"/>
                  <a:gd name="T7" fmla="*/ 0 h 539"/>
                  <a:gd name="T8" fmla="*/ 0 w 297"/>
                  <a:gd name="T9" fmla="*/ 53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9">
                    <a:moveTo>
                      <a:pt x="0" y="538"/>
                    </a:moveTo>
                    <a:lnTo>
                      <a:pt x="296" y="538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8" name="Freeform 141"/>
              <p:cNvSpPr>
                <a:spLocks noChangeArrowheads="1"/>
              </p:cNvSpPr>
              <p:nvPr/>
            </p:nvSpPr>
            <p:spPr bwMode="auto">
              <a:xfrm>
                <a:off x="3054714" y="8662685"/>
                <a:ext cx="189485" cy="350350"/>
              </a:xfrm>
              <a:custGeom>
                <a:avLst/>
                <a:gdLst>
                  <a:gd name="T0" fmla="*/ 0 w 292"/>
                  <a:gd name="T1" fmla="*/ 538 h 539"/>
                  <a:gd name="T2" fmla="*/ 291 w 292"/>
                  <a:gd name="T3" fmla="*/ 538 h 539"/>
                  <a:gd name="T4" fmla="*/ 291 w 292"/>
                  <a:gd name="T5" fmla="*/ 0 h 539"/>
                  <a:gd name="T6" fmla="*/ 0 w 292"/>
                  <a:gd name="T7" fmla="*/ 0 h 539"/>
                  <a:gd name="T8" fmla="*/ 0 w 292"/>
                  <a:gd name="T9" fmla="*/ 53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39">
                    <a:moveTo>
                      <a:pt x="0" y="538"/>
                    </a:moveTo>
                    <a:lnTo>
                      <a:pt x="291" y="538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9" name="Freeform 142"/>
              <p:cNvSpPr>
                <a:spLocks noChangeArrowheads="1"/>
              </p:cNvSpPr>
              <p:nvPr/>
            </p:nvSpPr>
            <p:spPr bwMode="auto">
              <a:xfrm>
                <a:off x="3758101" y="9202568"/>
                <a:ext cx="192354" cy="358964"/>
              </a:xfrm>
              <a:custGeom>
                <a:avLst/>
                <a:gdLst>
                  <a:gd name="T0" fmla="*/ 0 w 297"/>
                  <a:gd name="T1" fmla="*/ 549 h 550"/>
                  <a:gd name="T2" fmla="*/ 296 w 297"/>
                  <a:gd name="T3" fmla="*/ 549 h 550"/>
                  <a:gd name="T4" fmla="*/ 296 w 297"/>
                  <a:gd name="T5" fmla="*/ 0 h 550"/>
                  <a:gd name="T6" fmla="*/ 0 w 297"/>
                  <a:gd name="T7" fmla="*/ 0 h 550"/>
                  <a:gd name="T8" fmla="*/ 0 w 297"/>
                  <a:gd name="T9" fmla="*/ 54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50">
                    <a:moveTo>
                      <a:pt x="0" y="549"/>
                    </a:moveTo>
                    <a:lnTo>
                      <a:pt x="296" y="549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0" name="Freeform 143"/>
              <p:cNvSpPr>
                <a:spLocks noChangeArrowheads="1"/>
              </p:cNvSpPr>
              <p:nvPr/>
            </p:nvSpPr>
            <p:spPr bwMode="auto">
              <a:xfrm>
                <a:off x="3407844" y="9202568"/>
                <a:ext cx="192354" cy="358964"/>
              </a:xfrm>
              <a:custGeom>
                <a:avLst/>
                <a:gdLst>
                  <a:gd name="T0" fmla="*/ 0 w 297"/>
                  <a:gd name="T1" fmla="*/ 549 h 550"/>
                  <a:gd name="T2" fmla="*/ 296 w 297"/>
                  <a:gd name="T3" fmla="*/ 549 h 550"/>
                  <a:gd name="T4" fmla="*/ 296 w 297"/>
                  <a:gd name="T5" fmla="*/ 0 h 550"/>
                  <a:gd name="T6" fmla="*/ 0 w 297"/>
                  <a:gd name="T7" fmla="*/ 0 h 550"/>
                  <a:gd name="T8" fmla="*/ 0 w 297"/>
                  <a:gd name="T9" fmla="*/ 54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50">
                    <a:moveTo>
                      <a:pt x="0" y="549"/>
                    </a:moveTo>
                    <a:lnTo>
                      <a:pt x="296" y="549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1" name="Freeform 144"/>
              <p:cNvSpPr>
                <a:spLocks noChangeArrowheads="1"/>
              </p:cNvSpPr>
              <p:nvPr/>
            </p:nvSpPr>
            <p:spPr bwMode="auto">
              <a:xfrm>
                <a:off x="3054714" y="9202568"/>
                <a:ext cx="189485" cy="358964"/>
              </a:xfrm>
              <a:custGeom>
                <a:avLst/>
                <a:gdLst>
                  <a:gd name="T0" fmla="*/ 0 w 292"/>
                  <a:gd name="T1" fmla="*/ 549 h 550"/>
                  <a:gd name="T2" fmla="*/ 291 w 292"/>
                  <a:gd name="T3" fmla="*/ 549 h 550"/>
                  <a:gd name="T4" fmla="*/ 291 w 292"/>
                  <a:gd name="T5" fmla="*/ 0 h 550"/>
                  <a:gd name="T6" fmla="*/ 0 w 292"/>
                  <a:gd name="T7" fmla="*/ 0 h 550"/>
                  <a:gd name="T8" fmla="*/ 0 w 292"/>
                  <a:gd name="T9" fmla="*/ 54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50">
                    <a:moveTo>
                      <a:pt x="0" y="549"/>
                    </a:moveTo>
                    <a:lnTo>
                      <a:pt x="291" y="549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2" name="Freeform 145"/>
              <p:cNvSpPr>
                <a:spLocks noChangeArrowheads="1"/>
              </p:cNvSpPr>
              <p:nvPr/>
            </p:nvSpPr>
            <p:spPr bwMode="auto">
              <a:xfrm>
                <a:off x="3758101" y="9730964"/>
                <a:ext cx="192354" cy="347477"/>
              </a:xfrm>
              <a:custGeom>
                <a:avLst/>
                <a:gdLst>
                  <a:gd name="T0" fmla="*/ 0 w 297"/>
                  <a:gd name="T1" fmla="*/ 533 h 534"/>
                  <a:gd name="T2" fmla="*/ 296 w 297"/>
                  <a:gd name="T3" fmla="*/ 533 h 534"/>
                  <a:gd name="T4" fmla="*/ 296 w 297"/>
                  <a:gd name="T5" fmla="*/ 0 h 534"/>
                  <a:gd name="T6" fmla="*/ 0 w 297"/>
                  <a:gd name="T7" fmla="*/ 0 h 534"/>
                  <a:gd name="T8" fmla="*/ 0 w 297"/>
                  <a:gd name="T9" fmla="*/ 53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4">
                    <a:moveTo>
                      <a:pt x="0" y="533"/>
                    </a:moveTo>
                    <a:lnTo>
                      <a:pt x="296" y="533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3" name="Freeform 146"/>
              <p:cNvSpPr>
                <a:spLocks noChangeArrowheads="1"/>
              </p:cNvSpPr>
              <p:nvPr/>
            </p:nvSpPr>
            <p:spPr bwMode="auto">
              <a:xfrm>
                <a:off x="3407844" y="9730964"/>
                <a:ext cx="192354" cy="347477"/>
              </a:xfrm>
              <a:custGeom>
                <a:avLst/>
                <a:gdLst>
                  <a:gd name="T0" fmla="*/ 0 w 297"/>
                  <a:gd name="T1" fmla="*/ 533 h 534"/>
                  <a:gd name="T2" fmla="*/ 296 w 297"/>
                  <a:gd name="T3" fmla="*/ 533 h 534"/>
                  <a:gd name="T4" fmla="*/ 296 w 297"/>
                  <a:gd name="T5" fmla="*/ 0 h 534"/>
                  <a:gd name="T6" fmla="*/ 0 w 297"/>
                  <a:gd name="T7" fmla="*/ 0 h 534"/>
                  <a:gd name="T8" fmla="*/ 0 w 297"/>
                  <a:gd name="T9" fmla="*/ 53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34">
                    <a:moveTo>
                      <a:pt x="0" y="533"/>
                    </a:moveTo>
                    <a:lnTo>
                      <a:pt x="296" y="533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4" name="Freeform 147"/>
              <p:cNvSpPr>
                <a:spLocks noChangeArrowheads="1"/>
              </p:cNvSpPr>
              <p:nvPr/>
            </p:nvSpPr>
            <p:spPr bwMode="auto">
              <a:xfrm>
                <a:off x="3054714" y="9730964"/>
                <a:ext cx="189485" cy="347477"/>
              </a:xfrm>
              <a:custGeom>
                <a:avLst/>
                <a:gdLst>
                  <a:gd name="T0" fmla="*/ 0 w 292"/>
                  <a:gd name="T1" fmla="*/ 533 h 534"/>
                  <a:gd name="T2" fmla="*/ 291 w 292"/>
                  <a:gd name="T3" fmla="*/ 533 h 534"/>
                  <a:gd name="T4" fmla="*/ 291 w 292"/>
                  <a:gd name="T5" fmla="*/ 0 h 534"/>
                  <a:gd name="T6" fmla="*/ 0 w 292"/>
                  <a:gd name="T7" fmla="*/ 0 h 534"/>
                  <a:gd name="T8" fmla="*/ 0 w 292"/>
                  <a:gd name="T9" fmla="*/ 53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34">
                    <a:moveTo>
                      <a:pt x="0" y="533"/>
                    </a:moveTo>
                    <a:lnTo>
                      <a:pt x="291" y="533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5" name="Freeform 148"/>
              <p:cNvSpPr>
                <a:spLocks noChangeArrowheads="1"/>
              </p:cNvSpPr>
              <p:nvPr/>
            </p:nvSpPr>
            <p:spPr bwMode="auto">
              <a:xfrm>
                <a:off x="3758101" y="10276591"/>
                <a:ext cx="192354" cy="313016"/>
              </a:xfrm>
              <a:custGeom>
                <a:avLst/>
                <a:gdLst>
                  <a:gd name="T0" fmla="*/ 0 w 297"/>
                  <a:gd name="T1" fmla="*/ 480 h 481"/>
                  <a:gd name="T2" fmla="*/ 296 w 297"/>
                  <a:gd name="T3" fmla="*/ 480 h 481"/>
                  <a:gd name="T4" fmla="*/ 296 w 297"/>
                  <a:gd name="T5" fmla="*/ 0 h 481"/>
                  <a:gd name="T6" fmla="*/ 0 w 297"/>
                  <a:gd name="T7" fmla="*/ 0 h 481"/>
                  <a:gd name="T8" fmla="*/ 0 w 297"/>
                  <a:gd name="T9" fmla="*/ 48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81">
                    <a:moveTo>
                      <a:pt x="0" y="480"/>
                    </a:moveTo>
                    <a:lnTo>
                      <a:pt x="296" y="480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6" name="Freeform 149"/>
              <p:cNvSpPr>
                <a:spLocks noChangeArrowheads="1"/>
              </p:cNvSpPr>
              <p:nvPr/>
            </p:nvSpPr>
            <p:spPr bwMode="auto">
              <a:xfrm>
                <a:off x="3407844" y="10276591"/>
                <a:ext cx="192354" cy="313016"/>
              </a:xfrm>
              <a:custGeom>
                <a:avLst/>
                <a:gdLst>
                  <a:gd name="T0" fmla="*/ 0 w 297"/>
                  <a:gd name="T1" fmla="*/ 480 h 481"/>
                  <a:gd name="T2" fmla="*/ 296 w 297"/>
                  <a:gd name="T3" fmla="*/ 480 h 481"/>
                  <a:gd name="T4" fmla="*/ 296 w 297"/>
                  <a:gd name="T5" fmla="*/ 0 h 481"/>
                  <a:gd name="T6" fmla="*/ 0 w 297"/>
                  <a:gd name="T7" fmla="*/ 0 h 481"/>
                  <a:gd name="T8" fmla="*/ 0 w 297"/>
                  <a:gd name="T9" fmla="*/ 48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81">
                    <a:moveTo>
                      <a:pt x="0" y="480"/>
                    </a:moveTo>
                    <a:lnTo>
                      <a:pt x="296" y="480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7" name="Freeform 150"/>
              <p:cNvSpPr>
                <a:spLocks noChangeArrowheads="1"/>
              </p:cNvSpPr>
              <p:nvPr/>
            </p:nvSpPr>
            <p:spPr bwMode="auto">
              <a:xfrm>
                <a:off x="3054714" y="10276591"/>
                <a:ext cx="189485" cy="313016"/>
              </a:xfrm>
              <a:custGeom>
                <a:avLst/>
                <a:gdLst>
                  <a:gd name="T0" fmla="*/ 0 w 292"/>
                  <a:gd name="T1" fmla="*/ 480 h 481"/>
                  <a:gd name="T2" fmla="*/ 291 w 292"/>
                  <a:gd name="T3" fmla="*/ 480 h 481"/>
                  <a:gd name="T4" fmla="*/ 291 w 292"/>
                  <a:gd name="T5" fmla="*/ 0 h 481"/>
                  <a:gd name="T6" fmla="*/ 0 w 292"/>
                  <a:gd name="T7" fmla="*/ 0 h 481"/>
                  <a:gd name="T8" fmla="*/ 0 w 292"/>
                  <a:gd name="T9" fmla="*/ 48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481">
                    <a:moveTo>
                      <a:pt x="0" y="480"/>
                    </a:moveTo>
                    <a:lnTo>
                      <a:pt x="291" y="480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8" name="Freeform 151"/>
              <p:cNvSpPr>
                <a:spLocks noChangeArrowheads="1"/>
              </p:cNvSpPr>
              <p:nvPr/>
            </p:nvSpPr>
            <p:spPr bwMode="auto">
              <a:xfrm>
                <a:off x="3758101" y="10782012"/>
                <a:ext cx="192354" cy="353221"/>
              </a:xfrm>
              <a:custGeom>
                <a:avLst/>
                <a:gdLst>
                  <a:gd name="T0" fmla="*/ 0 w 297"/>
                  <a:gd name="T1" fmla="*/ 543 h 544"/>
                  <a:gd name="T2" fmla="*/ 296 w 297"/>
                  <a:gd name="T3" fmla="*/ 543 h 544"/>
                  <a:gd name="T4" fmla="*/ 296 w 297"/>
                  <a:gd name="T5" fmla="*/ 0 h 544"/>
                  <a:gd name="T6" fmla="*/ 0 w 297"/>
                  <a:gd name="T7" fmla="*/ 0 h 544"/>
                  <a:gd name="T8" fmla="*/ 0 w 297"/>
                  <a:gd name="T9" fmla="*/ 5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44">
                    <a:moveTo>
                      <a:pt x="0" y="543"/>
                    </a:moveTo>
                    <a:lnTo>
                      <a:pt x="296" y="543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9" name="Freeform 152"/>
              <p:cNvSpPr>
                <a:spLocks noChangeArrowheads="1"/>
              </p:cNvSpPr>
              <p:nvPr/>
            </p:nvSpPr>
            <p:spPr bwMode="auto">
              <a:xfrm>
                <a:off x="3407844" y="10782012"/>
                <a:ext cx="192354" cy="353221"/>
              </a:xfrm>
              <a:custGeom>
                <a:avLst/>
                <a:gdLst>
                  <a:gd name="T0" fmla="*/ 0 w 297"/>
                  <a:gd name="T1" fmla="*/ 543 h 544"/>
                  <a:gd name="T2" fmla="*/ 296 w 297"/>
                  <a:gd name="T3" fmla="*/ 543 h 544"/>
                  <a:gd name="T4" fmla="*/ 296 w 297"/>
                  <a:gd name="T5" fmla="*/ 0 h 544"/>
                  <a:gd name="T6" fmla="*/ 0 w 297"/>
                  <a:gd name="T7" fmla="*/ 0 h 544"/>
                  <a:gd name="T8" fmla="*/ 0 w 297"/>
                  <a:gd name="T9" fmla="*/ 5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544">
                    <a:moveTo>
                      <a:pt x="0" y="543"/>
                    </a:moveTo>
                    <a:lnTo>
                      <a:pt x="296" y="543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5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0" name="Freeform 153"/>
              <p:cNvSpPr>
                <a:spLocks noChangeArrowheads="1"/>
              </p:cNvSpPr>
              <p:nvPr/>
            </p:nvSpPr>
            <p:spPr bwMode="auto">
              <a:xfrm>
                <a:off x="3054714" y="10782012"/>
                <a:ext cx="189485" cy="353221"/>
              </a:xfrm>
              <a:custGeom>
                <a:avLst/>
                <a:gdLst>
                  <a:gd name="T0" fmla="*/ 0 w 292"/>
                  <a:gd name="T1" fmla="*/ 543 h 544"/>
                  <a:gd name="T2" fmla="*/ 291 w 292"/>
                  <a:gd name="T3" fmla="*/ 543 h 544"/>
                  <a:gd name="T4" fmla="*/ 291 w 292"/>
                  <a:gd name="T5" fmla="*/ 0 h 544"/>
                  <a:gd name="T6" fmla="*/ 0 w 292"/>
                  <a:gd name="T7" fmla="*/ 0 h 544"/>
                  <a:gd name="T8" fmla="*/ 0 w 292"/>
                  <a:gd name="T9" fmla="*/ 5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44">
                    <a:moveTo>
                      <a:pt x="0" y="543"/>
                    </a:moveTo>
                    <a:lnTo>
                      <a:pt x="291" y="543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5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539365" y="3357245"/>
            <a:ext cx="508000" cy="3502025"/>
            <a:chOff x="4653845" y="5842657"/>
            <a:chExt cx="1016325" cy="5528058"/>
          </a:xfrm>
        </p:grpSpPr>
        <p:sp>
          <p:nvSpPr>
            <p:cNvPr id="311" name="Freeform 154"/>
            <p:cNvSpPr>
              <a:spLocks noChangeArrowheads="1"/>
            </p:cNvSpPr>
            <p:nvPr/>
          </p:nvSpPr>
          <p:spPr bwMode="auto">
            <a:xfrm>
              <a:off x="4653845" y="5842657"/>
              <a:ext cx="1016324" cy="5528058"/>
            </a:xfrm>
            <a:custGeom>
              <a:avLst/>
              <a:gdLst>
                <a:gd name="T0" fmla="*/ 0 w 1562"/>
                <a:gd name="T1" fmla="*/ 484 h 8489"/>
                <a:gd name="T2" fmla="*/ 436 w 1562"/>
                <a:gd name="T3" fmla="*/ 1141 h 8489"/>
                <a:gd name="T4" fmla="*/ 0 w 1562"/>
                <a:gd name="T5" fmla="*/ 1292 h 8489"/>
                <a:gd name="T6" fmla="*/ 436 w 1562"/>
                <a:gd name="T7" fmla="*/ 1970 h 8489"/>
                <a:gd name="T8" fmla="*/ 0 w 1562"/>
                <a:gd name="T9" fmla="*/ 2099 h 8489"/>
                <a:gd name="T10" fmla="*/ 436 w 1562"/>
                <a:gd name="T11" fmla="*/ 2787 h 8489"/>
                <a:gd name="T12" fmla="*/ 0 w 1562"/>
                <a:gd name="T13" fmla="*/ 2933 h 8489"/>
                <a:gd name="T14" fmla="*/ 436 w 1562"/>
                <a:gd name="T15" fmla="*/ 3584 h 8489"/>
                <a:gd name="T16" fmla="*/ 0 w 1562"/>
                <a:gd name="T17" fmla="*/ 3735 h 8489"/>
                <a:gd name="T18" fmla="*/ 436 w 1562"/>
                <a:gd name="T19" fmla="*/ 4424 h 8489"/>
                <a:gd name="T20" fmla="*/ 0 w 1562"/>
                <a:gd name="T21" fmla="*/ 4569 h 8489"/>
                <a:gd name="T22" fmla="*/ 436 w 1562"/>
                <a:gd name="T23" fmla="*/ 5237 h 8489"/>
                <a:gd name="T24" fmla="*/ 0 w 1562"/>
                <a:gd name="T25" fmla="*/ 5382 h 8489"/>
                <a:gd name="T26" fmla="*/ 436 w 1562"/>
                <a:gd name="T27" fmla="*/ 6060 h 8489"/>
                <a:gd name="T28" fmla="*/ 0 w 1562"/>
                <a:gd name="T29" fmla="*/ 6184 h 8489"/>
                <a:gd name="T30" fmla="*/ 436 w 1562"/>
                <a:gd name="T31" fmla="*/ 6873 h 8489"/>
                <a:gd name="T32" fmla="*/ 0 w 1562"/>
                <a:gd name="T33" fmla="*/ 7024 h 8489"/>
                <a:gd name="T34" fmla="*/ 436 w 1562"/>
                <a:gd name="T35" fmla="*/ 7707 h 8489"/>
                <a:gd name="T36" fmla="*/ 0 w 1562"/>
                <a:gd name="T37" fmla="*/ 8488 h 8489"/>
                <a:gd name="T38" fmla="*/ 1561 w 1562"/>
                <a:gd name="T39" fmla="*/ 7707 h 8489"/>
                <a:gd name="T40" fmla="*/ 1147 w 1562"/>
                <a:gd name="T41" fmla="*/ 7024 h 8489"/>
                <a:gd name="T42" fmla="*/ 1561 w 1562"/>
                <a:gd name="T43" fmla="*/ 6873 h 8489"/>
                <a:gd name="T44" fmla="*/ 1147 w 1562"/>
                <a:gd name="T45" fmla="*/ 6184 h 8489"/>
                <a:gd name="T46" fmla="*/ 1561 w 1562"/>
                <a:gd name="T47" fmla="*/ 6060 h 8489"/>
                <a:gd name="T48" fmla="*/ 1147 w 1562"/>
                <a:gd name="T49" fmla="*/ 5382 h 8489"/>
                <a:gd name="T50" fmla="*/ 1561 w 1562"/>
                <a:gd name="T51" fmla="*/ 5237 h 8489"/>
                <a:gd name="T52" fmla="*/ 1147 w 1562"/>
                <a:gd name="T53" fmla="*/ 4569 h 8489"/>
                <a:gd name="T54" fmla="*/ 1561 w 1562"/>
                <a:gd name="T55" fmla="*/ 4424 h 8489"/>
                <a:gd name="T56" fmla="*/ 1147 w 1562"/>
                <a:gd name="T57" fmla="*/ 3735 h 8489"/>
                <a:gd name="T58" fmla="*/ 1561 w 1562"/>
                <a:gd name="T59" fmla="*/ 3584 h 8489"/>
                <a:gd name="T60" fmla="*/ 1147 w 1562"/>
                <a:gd name="T61" fmla="*/ 2933 h 8489"/>
                <a:gd name="T62" fmla="*/ 1561 w 1562"/>
                <a:gd name="T63" fmla="*/ 2787 h 8489"/>
                <a:gd name="T64" fmla="*/ 1147 w 1562"/>
                <a:gd name="T65" fmla="*/ 2099 h 8489"/>
                <a:gd name="T66" fmla="*/ 1561 w 1562"/>
                <a:gd name="T67" fmla="*/ 1970 h 8489"/>
                <a:gd name="T68" fmla="*/ 1147 w 1562"/>
                <a:gd name="T69" fmla="*/ 1292 h 8489"/>
                <a:gd name="T70" fmla="*/ 1561 w 1562"/>
                <a:gd name="T71" fmla="*/ 1141 h 8489"/>
                <a:gd name="T72" fmla="*/ 1147 w 1562"/>
                <a:gd name="T73" fmla="*/ 484 h 8489"/>
                <a:gd name="T74" fmla="*/ 1561 w 1562"/>
                <a:gd name="T75" fmla="*/ 0 h 8489"/>
                <a:gd name="T76" fmla="*/ 1001 w 1562"/>
                <a:gd name="T77" fmla="*/ 7707 h 8489"/>
                <a:gd name="T78" fmla="*/ 581 w 1562"/>
                <a:gd name="T79" fmla="*/ 7024 h 8489"/>
                <a:gd name="T80" fmla="*/ 1001 w 1562"/>
                <a:gd name="T81" fmla="*/ 7707 h 8489"/>
                <a:gd name="T82" fmla="*/ 581 w 1562"/>
                <a:gd name="T83" fmla="*/ 6873 h 8489"/>
                <a:gd name="T84" fmla="*/ 1001 w 1562"/>
                <a:gd name="T85" fmla="*/ 6184 h 8489"/>
                <a:gd name="T86" fmla="*/ 1001 w 1562"/>
                <a:gd name="T87" fmla="*/ 6060 h 8489"/>
                <a:gd name="T88" fmla="*/ 581 w 1562"/>
                <a:gd name="T89" fmla="*/ 5382 h 8489"/>
                <a:gd name="T90" fmla="*/ 1001 w 1562"/>
                <a:gd name="T91" fmla="*/ 6060 h 8489"/>
                <a:gd name="T92" fmla="*/ 581 w 1562"/>
                <a:gd name="T93" fmla="*/ 5237 h 8489"/>
                <a:gd name="T94" fmla="*/ 1001 w 1562"/>
                <a:gd name="T95" fmla="*/ 4569 h 8489"/>
                <a:gd name="T96" fmla="*/ 1001 w 1562"/>
                <a:gd name="T97" fmla="*/ 4424 h 8489"/>
                <a:gd name="T98" fmla="*/ 581 w 1562"/>
                <a:gd name="T99" fmla="*/ 3735 h 8489"/>
                <a:gd name="T100" fmla="*/ 1001 w 1562"/>
                <a:gd name="T101" fmla="*/ 4424 h 8489"/>
                <a:gd name="T102" fmla="*/ 581 w 1562"/>
                <a:gd name="T103" fmla="*/ 3584 h 8489"/>
                <a:gd name="T104" fmla="*/ 1001 w 1562"/>
                <a:gd name="T105" fmla="*/ 2933 h 8489"/>
                <a:gd name="T106" fmla="*/ 1001 w 1562"/>
                <a:gd name="T107" fmla="*/ 2787 h 8489"/>
                <a:gd name="T108" fmla="*/ 581 w 1562"/>
                <a:gd name="T109" fmla="*/ 2099 h 8489"/>
                <a:gd name="T110" fmla="*/ 1001 w 1562"/>
                <a:gd name="T111" fmla="*/ 2787 h 8489"/>
                <a:gd name="T112" fmla="*/ 581 w 1562"/>
                <a:gd name="T113" fmla="*/ 1970 h 8489"/>
                <a:gd name="T114" fmla="*/ 1001 w 1562"/>
                <a:gd name="T115" fmla="*/ 1292 h 8489"/>
                <a:gd name="T116" fmla="*/ 1001 w 1562"/>
                <a:gd name="T117" fmla="*/ 1141 h 8489"/>
                <a:gd name="T118" fmla="*/ 581 w 1562"/>
                <a:gd name="T119" fmla="*/ 484 h 8489"/>
                <a:gd name="T120" fmla="*/ 1001 w 1562"/>
                <a:gd name="T121" fmla="*/ 1141 h 8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2" h="8489">
                  <a:moveTo>
                    <a:pt x="0" y="0"/>
                  </a:moveTo>
                  <a:lnTo>
                    <a:pt x="0" y="484"/>
                  </a:lnTo>
                  <a:lnTo>
                    <a:pt x="436" y="484"/>
                  </a:lnTo>
                  <a:lnTo>
                    <a:pt x="436" y="1141"/>
                  </a:lnTo>
                  <a:lnTo>
                    <a:pt x="0" y="1141"/>
                  </a:lnTo>
                  <a:lnTo>
                    <a:pt x="0" y="1292"/>
                  </a:lnTo>
                  <a:lnTo>
                    <a:pt x="436" y="1292"/>
                  </a:lnTo>
                  <a:lnTo>
                    <a:pt x="436" y="1970"/>
                  </a:lnTo>
                  <a:lnTo>
                    <a:pt x="0" y="1970"/>
                  </a:lnTo>
                  <a:lnTo>
                    <a:pt x="0" y="2099"/>
                  </a:lnTo>
                  <a:lnTo>
                    <a:pt x="436" y="2099"/>
                  </a:lnTo>
                  <a:lnTo>
                    <a:pt x="436" y="2787"/>
                  </a:lnTo>
                  <a:lnTo>
                    <a:pt x="0" y="2787"/>
                  </a:lnTo>
                  <a:lnTo>
                    <a:pt x="0" y="2933"/>
                  </a:lnTo>
                  <a:lnTo>
                    <a:pt x="436" y="2933"/>
                  </a:lnTo>
                  <a:lnTo>
                    <a:pt x="436" y="3584"/>
                  </a:lnTo>
                  <a:lnTo>
                    <a:pt x="0" y="3584"/>
                  </a:lnTo>
                  <a:lnTo>
                    <a:pt x="0" y="3735"/>
                  </a:lnTo>
                  <a:lnTo>
                    <a:pt x="436" y="3735"/>
                  </a:lnTo>
                  <a:lnTo>
                    <a:pt x="436" y="4424"/>
                  </a:lnTo>
                  <a:lnTo>
                    <a:pt x="0" y="4424"/>
                  </a:lnTo>
                  <a:lnTo>
                    <a:pt x="0" y="4569"/>
                  </a:lnTo>
                  <a:lnTo>
                    <a:pt x="436" y="4569"/>
                  </a:lnTo>
                  <a:lnTo>
                    <a:pt x="436" y="5237"/>
                  </a:lnTo>
                  <a:lnTo>
                    <a:pt x="0" y="5237"/>
                  </a:lnTo>
                  <a:lnTo>
                    <a:pt x="0" y="5382"/>
                  </a:lnTo>
                  <a:lnTo>
                    <a:pt x="436" y="5382"/>
                  </a:lnTo>
                  <a:lnTo>
                    <a:pt x="436" y="6060"/>
                  </a:lnTo>
                  <a:lnTo>
                    <a:pt x="0" y="6060"/>
                  </a:lnTo>
                  <a:lnTo>
                    <a:pt x="0" y="6184"/>
                  </a:lnTo>
                  <a:lnTo>
                    <a:pt x="436" y="6184"/>
                  </a:lnTo>
                  <a:lnTo>
                    <a:pt x="436" y="6873"/>
                  </a:lnTo>
                  <a:lnTo>
                    <a:pt x="0" y="6873"/>
                  </a:lnTo>
                  <a:lnTo>
                    <a:pt x="0" y="7024"/>
                  </a:lnTo>
                  <a:lnTo>
                    <a:pt x="436" y="7024"/>
                  </a:lnTo>
                  <a:lnTo>
                    <a:pt x="436" y="7707"/>
                  </a:lnTo>
                  <a:lnTo>
                    <a:pt x="0" y="7707"/>
                  </a:lnTo>
                  <a:lnTo>
                    <a:pt x="0" y="8488"/>
                  </a:lnTo>
                  <a:lnTo>
                    <a:pt x="1561" y="8488"/>
                  </a:lnTo>
                  <a:lnTo>
                    <a:pt x="1561" y="7707"/>
                  </a:lnTo>
                  <a:lnTo>
                    <a:pt x="1147" y="7707"/>
                  </a:lnTo>
                  <a:lnTo>
                    <a:pt x="1147" y="7024"/>
                  </a:lnTo>
                  <a:lnTo>
                    <a:pt x="1561" y="7024"/>
                  </a:lnTo>
                  <a:lnTo>
                    <a:pt x="1561" y="6873"/>
                  </a:lnTo>
                  <a:lnTo>
                    <a:pt x="1147" y="6873"/>
                  </a:lnTo>
                  <a:lnTo>
                    <a:pt x="1147" y="6184"/>
                  </a:lnTo>
                  <a:lnTo>
                    <a:pt x="1561" y="6184"/>
                  </a:lnTo>
                  <a:lnTo>
                    <a:pt x="1561" y="6060"/>
                  </a:lnTo>
                  <a:lnTo>
                    <a:pt x="1147" y="6060"/>
                  </a:lnTo>
                  <a:lnTo>
                    <a:pt x="1147" y="5382"/>
                  </a:lnTo>
                  <a:lnTo>
                    <a:pt x="1561" y="5382"/>
                  </a:lnTo>
                  <a:lnTo>
                    <a:pt x="1561" y="5237"/>
                  </a:lnTo>
                  <a:lnTo>
                    <a:pt x="1147" y="5237"/>
                  </a:lnTo>
                  <a:lnTo>
                    <a:pt x="1147" y="4569"/>
                  </a:lnTo>
                  <a:lnTo>
                    <a:pt x="1561" y="4569"/>
                  </a:lnTo>
                  <a:lnTo>
                    <a:pt x="1561" y="4424"/>
                  </a:lnTo>
                  <a:lnTo>
                    <a:pt x="1147" y="4424"/>
                  </a:lnTo>
                  <a:lnTo>
                    <a:pt x="1147" y="3735"/>
                  </a:lnTo>
                  <a:lnTo>
                    <a:pt x="1561" y="3735"/>
                  </a:lnTo>
                  <a:lnTo>
                    <a:pt x="1561" y="3584"/>
                  </a:lnTo>
                  <a:lnTo>
                    <a:pt x="1147" y="3584"/>
                  </a:lnTo>
                  <a:lnTo>
                    <a:pt x="1147" y="2933"/>
                  </a:lnTo>
                  <a:lnTo>
                    <a:pt x="1561" y="2933"/>
                  </a:lnTo>
                  <a:lnTo>
                    <a:pt x="1561" y="2787"/>
                  </a:lnTo>
                  <a:lnTo>
                    <a:pt x="1147" y="2787"/>
                  </a:lnTo>
                  <a:lnTo>
                    <a:pt x="1147" y="2099"/>
                  </a:lnTo>
                  <a:lnTo>
                    <a:pt x="1561" y="2099"/>
                  </a:lnTo>
                  <a:lnTo>
                    <a:pt x="1561" y="1970"/>
                  </a:lnTo>
                  <a:lnTo>
                    <a:pt x="1147" y="1970"/>
                  </a:lnTo>
                  <a:lnTo>
                    <a:pt x="1147" y="1292"/>
                  </a:lnTo>
                  <a:lnTo>
                    <a:pt x="1561" y="1292"/>
                  </a:lnTo>
                  <a:lnTo>
                    <a:pt x="1561" y="1141"/>
                  </a:lnTo>
                  <a:lnTo>
                    <a:pt x="1147" y="1141"/>
                  </a:lnTo>
                  <a:lnTo>
                    <a:pt x="1147" y="484"/>
                  </a:lnTo>
                  <a:lnTo>
                    <a:pt x="1561" y="484"/>
                  </a:lnTo>
                  <a:lnTo>
                    <a:pt x="1561" y="0"/>
                  </a:lnTo>
                  <a:lnTo>
                    <a:pt x="0" y="0"/>
                  </a:lnTo>
                  <a:close/>
                  <a:moveTo>
                    <a:pt x="1001" y="7707"/>
                  </a:moveTo>
                  <a:lnTo>
                    <a:pt x="581" y="7707"/>
                  </a:lnTo>
                  <a:lnTo>
                    <a:pt x="581" y="7024"/>
                  </a:lnTo>
                  <a:lnTo>
                    <a:pt x="1001" y="7024"/>
                  </a:lnTo>
                  <a:lnTo>
                    <a:pt x="1001" y="7707"/>
                  </a:lnTo>
                  <a:close/>
                  <a:moveTo>
                    <a:pt x="1001" y="6873"/>
                  </a:moveTo>
                  <a:lnTo>
                    <a:pt x="581" y="6873"/>
                  </a:lnTo>
                  <a:lnTo>
                    <a:pt x="581" y="6184"/>
                  </a:lnTo>
                  <a:lnTo>
                    <a:pt x="1001" y="6184"/>
                  </a:lnTo>
                  <a:lnTo>
                    <a:pt x="1001" y="6873"/>
                  </a:lnTo>
                  <a:close/>
                  <a:moveTo>
                    <a:pt x="1001" y="6060"/>
                  </a:moveTo>
                  <a:lnTo>
                    <a:pt x="581" y="6060"/>
                  </a:lnTo>
                  <a:lnTo>
                    <a:pt x="581" y="5382"/>
                  </a:lnTo>
                  <a:lnTo>
                    <a:pt x="1001" y="5382"/>
                  </a:lnTo>
                  <a:lnTo>
                    <a:pt x="1001" y="6060"/>
                  </a:lnTo>
                  <a:close/>
                  <a:moveTo>
                    <a:pt x="1001" y="5237"/>
                  </a:moveTo>
                  <a:lnTo>
                    <a:pt x="581" y="5237"/>
                  </a:lnTo>
                  <a:lnTo>
                    <a:pt x="581" y="4569"/>
                  </a:lnTo>
                  <a:lnTo>
                    <a:pt x="1001" y="4569"/>
                  </a:lnTo>
                  <a:lnTo>
                    <a:pt x="1001" y="5237"/>
                  </a:lnTo>
                  <a:close/>
                  <a:moveTo>
                    <a:pt x="1001" y="4424"/>
                  </a:moveTo>
                  <a:lnTo>
                    <a:pt x="581" y="4424"/>
                  </a:lnTo>
                  <a:lnTo>
                    <a:pt x="581" y="3735"/>
                  </a:lnTo>
                  <a:lnTo>
                    <a:pt x="1001" y="3735"/>
                  </a:lnTo>
                  <a:lnTo>
                    <a:pt x="1001" y="4424"/>
                  </a:lnTo>
                  <a:close/>
                  <a:moveTo>
                    <a:pt x="1001" y="3584"/>
                  </a:moveTo>
                  <a:lnTo>
                    <a:pt x="581" y="3584"/>
                  </a:lnTo>
                  <a:lnTo>
                    <a:pt x="581" y="2933"/>
                  </a:lnTo>
                  <a:lnTo>
                    <a:pt x="1001" y="2933"/>
                  </a:lnTo>
                  <a:lnTo>
                    <a:pt x="1001" y="3584"/>
                  </a:lnTo>
                  <a:close/>
                  <a:moveTo>
                    <a:pt x="1001" y="2787"/>
                  </a:moveTo>
                  <a:lnTo>
                    <a:pt x="581" y="2787"/>
                  </a:lnTo>
                  <a:lnTo>
                    <a:pt x="581" y="2099"/>
                  </a:lnTo>
                  <a:lnTo>
                    <a:pt x="1001" y="2099"/>
                  </a:lnTo>
                  <a:lnTo>
                    <a:pt x="1001" y="2787"/>
                  </a:lnTo>
                  <a:close/>
                  <a:moveTo>
                    <a:pt x="1001" y="1970"/>
                  </a:moveTo>
                  <a:lnTo>
                    <a:pt x="581" y="1970"/>
                  </a:lnTo>
                  <a:lnTo>
                    <a:pt x="581" y="1292"/>
                  </a:lnTo>
                  <a:lnTo>
                    <a:pt x="1001" y="1292"/>
                  </a:lnTo>
                  <a:lnTo>
                    <a:pt x="1001" y="1970"/>
                  </a:lnTo>
                  <a:close/>
                  <a:moveTo>
                    <a:pt x="1001" y="1141"/>
                  </a:moveTo>
                  <a:lnTo>
                    <a:pt x="581" y="1141"/>
                  </a:lnTo>
                  <a:lnTo>
                    <a:pt x="581" y="484"/>
                  </a:lnTo>
                  <a:lnTo>
                    <a:pt x="1001" y="484"/>
                  </a:lnTo>
                  <a:lnTo>
                    <a:pt x="1001" y="11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3" name="Freeform 156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683 h 684"/>
                <a:gd name="T2" fmla="*/ 0 w 421"/>
                <a:gd name="T3" fmla="*/ 683 h 684"/>
                <a:gd name="T4" fmla="*/ 0 w 421"/>
                <a:gd name="T5" fmla="*/ 0 h 684"/>
                <a:gd name="T6" fmla="*/ 420 w 421"/>
                <a:gd name="T7" fmla="*/ 0 h 684"/>
                <a:gd name="T8" fmla="*/ 42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4" name="Freeform 157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689 h 690"/>
                <a:gd name="T2" fmla="*/ 0 w 421"/>
                <a:gd name="T3" fmla="*/ 689 h 690"/>
                <a:gd name="T4" fmla="*/ 0 w 421"/>
                <a:gd name="T5" fmla="*/ 0 h 690"/>
                <a:gd name="T6" fmla="*/ 420 w 421"/>
                <a:gd name="T7" fmla="*/ 0 h 690"/>
                <a:gd name="T8" fmla="*/ 42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689"/>
                  </a:moveTo>
                  <a:lnTo>
                    <a:pt x="0" y="689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5" name="Freeform 158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678 h 679"/>
                <a:gd name="T2" fmla="*/ 0 w 421"/>
                <a:gd name="T3" fmla="*/ 678 h 679"/>
                <a:gd name="T4" fmla="*/ 0 w 421"/>
                <a:gd name="T5" fmla="*/ 0 h 679"/>
                <a:gd name="T6" fmla="*/ 420 w 421"/>
                <a:gd name="T7" fmla="*/ 0 h 679"/>
                <a:gd name="T8" fmla="*/ 42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678"/>
                  </a:moveTo>
                  <a:lnTo>
                    <a:pt x="0" y="67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6" name="Freeform 159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668 h 669"/>
                <a:gd name="T2" fmla="*/ 0 w 421"/>
                <a:gd name="T3" fmla="*/ 668 h 669"/>
                <a:gd name="T4" fmla="*/ 0 w 421"/>
                <a:gd name="T5" fmla="*/ 0 h 669"/>
                <a:gd name="T6" fmla="*/ 420 w 421"/>
                <a:gd name="T7" fmla="*/ 0 h 669"/>
                <a:gd name="T8" fmla="*/ 42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668"/>
                  </a:moveTo>
                  <a:lnTo>
                    <a:pt x="0" y="66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7" name="Freeform 160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689 h 690"/>
                <a:gd name="T2" fmla="*/ 0 w 421"/>
                <a:gd name="T3" fmla="*/ 689 h 690"/>
                <a:gd name="T4" fmla="*/ 0 w 421"/>
                <a:gd name="T5" fmla="*/ 0 h 690"/>
                <a:gd name="T6" fmla="*/ 420 w 421"/>
                <a:gd name="T7" fmla="*/ 0 h 690"/>
                <a:gd name="T8" fmla="*/ 42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689"/>
                  </a:moveTo>
                  <a:lnTo>
                    <a:pt x="0" y="689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8" name="Freeform 161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651 h 652"/>
                <a:gd name="T2" fmla="*/ 0 w 421"/>
                <a:gd name="T3" fmla="*/ 651 h 652"/>
                <a:gd name="T4" fmla="*/ 0 w 421"/>
                <a:gd name="T5" fmla="*/ 0 h 652"/>
                <a:gd name="T6" fmla="*/ 420 w 421"/>
                <a:gd name="T7" fmla="*/ 0 h 652"/>
                <a:gd name="T8" fmla="*/ 42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651"/>
                  </a:moveTo>
                  <a:lnTo>
                    <a:pt x="0" y="651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9" name="Freeform 162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688 h 689"/>
                <a:gd name="T2" fmla="*/ 0 w 421"/>
                <a:gd name="T3" fmla="*/ 688 h 689"/>
                <a:gd name="T4" fmla="*/ 0 w 421"/>
                <a:gd name="T5" fmla="*/ 0 h 689"/>
                <a:gd name="T6" fmla="*/ 420 w 421"/>
                <a:gd name="T7" fmla="*/ 0 h 689"/>
                <a:gd name="T8" fmla="*/ 42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20" name="Freeform 163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678 h 679"/>
                <a:gd name="T2" fmla="*/ 0 w 421"/>
                <a:gd name="T3" fmla="*/ 678 h 679"/>
                <a:gd name="T4" fmla="*/ 0 w 421"/>
                <a:gd name="T5" fmla="*/ 0 h 679"/>
                <a:gd name="T6" fmla="*/ 420 w 421"/>
                <a:gd name="T7" fmla="*/ 0 h 679"/>
                <a:gd name="T8" fmla="*/ 42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678"/>
                  </a:moveTo>
                  <a:lnTo>
                    <a:pt x="0" y="67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29" name="Freeform 164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420 w 421"/>
                <a:gd name="T1" fmla="*/ 657 h 658"/>
                <a:gd name="T2" fmla="*/ 0 w 421"/>
                <a:gd name="T3" fmla="*/ 657 h 658"/>
                <a:gd name="T4" fmla="*/ 0 w 421"/>
                <a:gd name="T5" fmla="*/ 0 h 658"/>
                <a:gd name="T6" fmla="*/ 420 w 421"/>
                <a:gd name="T7" fmla="*/ 0 h 658"/>
                <a:gd name="T8" fmla="*/ 42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420" y="657"/>
                  </a:moveTo>
                  <a:lnTo>
                    <a:pt x="0" y="657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0" name="Freeform 165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1" name="Freeform 166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2" name="Freeform 167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4" name="Freeform 169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0 w 421"/>
                <a:gd name="T1" fmla="*/ 657 h 658"/>
                <a:gd name="T2" fmla="*/ 420 w 421"/>
                <a:gd name="T3" fmla="*/ 657 h 658"/>
                <a:gd name="T4" fmla="*/ 420 w 421"/>
                <a:gd name="T5" fmla="*/ 0 h 658"/>
                <a:gd name="T6" fmla="*/ 0 w 421"/>
                <a:gd name="T7" fmla="*/ 0 h 658"/>
                <a:gd name="T8" fmla="*/ 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0" y="657"/>
                  </a:moveTo>
                  <a:lnTo>
                    <a:pt x="420" y="657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5" name="Freeform 170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0 w 421"/>
                <a:gd name="T1" fmla="*/ 657 h 658"/>
                <a:gd name="T2" fmla="*/ 420 w 421"/>
                <a:gd name="T3" fmla="*/ 657 h 658"/>
                <a:gd name="T4" fmla="*/ 420 w 421"/>
                <a:gd name="T5" fmla="*/ 0 h 658"/>
                <a:gd name="T6" fmla="*/ 0 w 421"/>
                <a:gd name="T7" fmla="*/ 0 h 658"/>
                <a:gd name="T8" fmla="*/ 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0" y="657"/>
                  </a:moveTo>
                  <a:lnTo>
                    <a:pt x="420" y="657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6" name="Freeform 171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420 w 421"/>
                <a:gd name="T1" fmla="*/ 0 h 658"/>
                <a:gd name="T2" fmla="*/ 0 w 421"/>
                <a:gd name="T3" fmla="*/ 0 h 658"/>
                <a:gd name="T4" fmla="*/ 0 w 421"/>
                <a:gd name="T5" fmla="*/ 657 h 658"/>
                <a:gd name="T6" fmla="*/ 420 w 421"/>
                <a:gd name="T7" fmla="*/ 657 h 658"/>
                <a:gd name="T8" fmla="*/ 420 w 421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420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20" y="657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8" name="Freeform 173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0 w 415"/>
                <a:gd name="T1" fmla="*/ 657 h 658"/>
                <a:gd name="T2" fmla="*/ 414 w 415"/>
                <a:gd name="T3" fmla="*/ 657 h 658"/>
                <a:gd name="T4" fmla="*/ 414 w 415"/>
                <a:gd name="T5" fmla="*/ 0 h 658"/>
                <a:gd name="T6" fmla="*/ 0 w 415"/>
                <a:gd name="T7" fmla="*/ 0 h 658"/>
                <a:gd name="T8" fmla="*/ 0 w 415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8">
                  <a:moveTo>
                    <a:pt x="0" y="657"/>
                  </a:moveTo>
                  <a:lnTo>
                    <a:pt x="414" y="657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9" name="Freeform 174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0 w 415"/>
                <a:gd name="T1" fmla="*/ 657 h 658"/>
                <a:gd name="T2" fmla="*/ 414 w 415"/>
                <a:gd name="T3" fmla="*/ 657 h 658"/>
                <a:gd name="T4" fmla="*/ 414 w 415"/>
                <a:gd name="T5" fmla="*/ 0 h 658"/>
                <a:gd name="T6" fmla="*/ 0 w 415"/>
                <a:gd name="T7" fmla="*/ 0 h 658"/>
                <a:gd name="T8" fmla="*/ 0 w 415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8">
                  <a:moveTo>
                    <a:pt x="0" y="657"/>
                  </a:moveTo>
                  <a:lnTo>
                    <a:pt x="414" y="657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0" name="Freeform 175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414 w 415"/>
                <a:gd name="T1" fmla="*/ 0 h 658"/>
                <a:gd name="T2" fmla="*/ 414 w 415"/>
                <a:gd name="T3" fmla="*/ 0 h 658"/>
                <a:gd name="T4" fmla="*/ 0 w 415"/>
                <a:gd name="T5" fmla="*/ 0 h 658"/>
                <a:gd name="T6" fmla="*/ 0 w 415"/>
                <a:gd name="T7" fmla="*/ 657 h 658"/>
                <a:gd name="T8" fmla="*/ 414 w 415"/>
                <a:gd name="T9" fmla="*/ 657 h 658"/>
                <a:gd name="T10" fmla="*/ 414 w 415"/>
                <a:gd name="T1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8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414" y="657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1" name="Freeform 176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414 w 415"/>
                <a:gd name="T1" fmla="*/ 0 h 658"/>
                <a:gd name="T2" fmla="*/ 414 w 415"/>
                <a:gd name="T3" fmla="*/ 0 h 658"/>
                <a:gd name="T4" fmla="*/ 0 w 415"/>
                <a:gd name="T5" fmla="*/ 0 h 658"/>
                <a:gd name="T6" fmla="*/ 0 w 415"/>
                <a:gd name="T7" fmla="*/ 657 h 658"/>
                <a:gd name="T8" fmla="*/ 414 w 415"/>
                <a:gd name="T9" fmla="*/ 657 h 658"/>
                <a:gd name="T10" fmla="*/ 414 w 415"/>
                <a:gd name="T1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8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414" y="657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2" name="Freeform 177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3" name="Freeform 178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4" name="Freeform 179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5" name="Freeform 180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6" name="Freeform 181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7" name="Freeform 182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8" name="Freeform 183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9" name="Freeform 184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0" name="Freeform 185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1" name="Freeform 186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2" name="Freeform 187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3" name="Freeform 188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4" name="Freeform 189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5" name="Freeform 190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6" name="Freeform 191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7" name="Freeform 192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8" name="Freeform 193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0 w 421"/>
                <a:gd name="T1" fmla="*/ 688 h 689"/>
                <a:gd name="T2" fmla="*/ 420 w 421"/>
                <a:gd name="T3" fmla="*/ 688 h 689"/>
                <a:gd name="T4" fmla="*/ 420 w 421"/>
                <a:gd name="T5" fmla="*/ 0 h 689"/>
                <a:gd name="T6" fmla="*/ 0 w 421"/>
                <a:gd name="T7" fmla="*/ 0 h 689"/>
                <a:gd name="T8" fmla="*/ 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0" y="688"/>
                  </a:moveTo>
                  <a:lnTo>
                    <a:pt x="420" y="68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9" name="Freeform 194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0 w 421"/>
                <a:gd name="T1" fmla="*/ 688 h 689"/>
                <a:gd name="T2" fmla="*/ 420 w 421"/>
                <a:gd name="T3" fmla="*/ 688 h 689"/>
                <a:gd name="T4" fmla="*/ 420 w 421"/>
                <a:gd name="T5" fmla="*/ 0 h 689"/>
                <a:gd name="T6" fmla="*/ 0 w 421"/>
                <a:gd name="T7" fmla="*/ 0 h 689"/>
                <a:gd name="T8" fmla="*/ 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0" y="688"/>
                  </a:moveTo>
                  <a:lnTo>
                    <a:pt x="420" y="68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0" name="Freeform 195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0 h 689"/>
                <a:gd name="T2" fmla="*/ 0 w 421"/>
                <a:gd name="T3" fmla="*/ 0 h 689"/>
                <a:gd name="T4" fmla="*/ 0 w 421"/>
                <a:gd name="T5" fmla="*/ 688 h 689"/>
                <a:gd name="T6" fmla="*/ 420 w 421"/>
                <a:gd name="T7" fmla="*/ 688 h 689"/>
                <a:gd name="T8" fmla="*/ 420 w 42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20" y="68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1" name="Freeform 196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0 h 689"/>
                <a:gd name="T2" fmla="*/ 0 w 421"/>
                <a:gd name="T3" fmla="*/ 0 h 689"/>
                <a:gd name="T4" fmla="*/ 0 w 421"/>
                <a:gd name="T5" fmla="*/ 688 h 689"/>
                <a:gd name="T6" fmla="*/ 420 w 421"/>
                <a:gd name="T7" fmla="*/ 688 h 689"/>
                <a:gd name="T8" fmla="*/ 420 w 42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20" y="68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2" name="Freeform 197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0 w 415"/>
                <a:gd name="T1" fmla="*/ 688 h 689"/>
                <a:gd name="T2" fmla="*/ 414 w 415"/>
                <a:gd name="T3" fmla="*/ 688 h 689"/>
                <a:gd name="T4" fmla="*/ 414 w 415"/>
                <a:gd name="T5" fmla="*/ 0 h 689"/>
                <a:gd name="T6" fmla="*/ 0 w 415"/>
                <a:gd name="T7" fmla="*/ 0 h 689"/>
                <a:gd name="T8" fmla="*/ 0 w 415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9">
                  <a:moveTo>
                    <a:pt x="0" y="688"/>
                  </a:moveTo>
                  <a:lnTo>
                    <a:pt x="414" y="68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3" name="Freeform 198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0 w 415"/>
                <a:gd name="T1" fmla="*/ 688 h 689"/>
                <a:gd name="T2" fmla="*/ 414 w 415"/>
                <a:gd name="T3" fmla="*/ 688 h 689"/>
                <a:gd name="T4" fmla="*/ 414 w 415"/>
                <a:gd name="T5" fmla="*/ 0 h 689"/>
                <a:gd name="T6" fmla="*/ 0 w 415"/>
                <a:gd name="T7" fmla="*/ 0 h 689"/>
                <a:gd name="T8" fmla="*/ 0 w 415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9">
                  <a:moveTo>
                    <a:pt x="0" y="688"/>
                  </a:moveTo>
                  <a:lnTo>
                    <a:pt x="414" y="68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4" name="Freeform 199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414 w 415"/>
                <a:gd name="T1" fmla="*/ 0 h 689"/>
                <a:gd name="T2" fmla="*/ 414 w 415"/>
                <a:gd name="T3" fmla="*/ 0 h 689"/>
                <a:gd name="T4" fmla="*/ 0 w 415"/>
                <a:gd name="T5" fmla="*/ 0 h 689"/>
                <a:gd name="T6" fmla="*/ 0 w 415"/>
                <a:gd name="T7" fmla="*/ 688 h 689"/>
                <a:gd name="T8" fmla="*/ 414 w 415"/>
                <a:gd name="T9" fmla="*/ 688 h 689"/>
                <a:gd name="T10" fmla="*/ 414 w 415"/>
                <a:gd name="T1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414" y="68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5" name="Freeform 200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414 w 415"/>
                <a:gd name="T1" fmla="*/ 0 h 689"/>
                <a:gd name="T2" fmla="*/ 414 w 415"/>
                <a:gd name="T3" fmla="*/ 0 h 689"/>
                <a:gd name="T4" fmla="*/ 0 w 415"/>
                <a:gd name="T5" fmla="*/ 0 h 689"/>
                <a:gd name="T6" fmla="*/ 0 w 415"/>
                <a:gd name="T7" fmla="*/ 688 h 689"/>
                <a:gd name="T8" fmla="*/ 414 w 415"/>
                <a:gd name="T9" fmla="*/ 688 h 689"/>
                <a:gd name="T10" fmla="*/ 414 w 415"/>
                <a:gd name="T1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414" y="68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6" name="Freeform 201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7" name="Freeform 202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8" name="Freeform 203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69" name="Freeform 204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0" name="Freeform 205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0 w 421"/>
                <a:gd name="T1" fmla="*/ 651 h 652"/>
                <a:gd name="T2" fmla="*/ 420 w 421"/>
                <a:gd name="T3" fmla="*/ 651 h 652"/>
                <a:gd name="T4" fmla="*/ 420 w 421"/>
                <a:gd name="T5" fmla="*/ 0 h 652"/>
                <a:gd name="T6" fmla="*/ 0 w 421"/>
                <a:gd name="T7" fmla="*/ 0 h 652"/>
                <a:gd name="T8" fmla="*/ 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0" y="651"/>
                  </a:moveTo>
                  <a:lnTo>
                    <a:pt x="420" y="651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1" name="Freeform 206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0 w 421"/>
                <a:gd name="T1" fmla="*/ 651 h 652"/>
                <a:gd name="T2" fmla="*/ 420 w 421"/>
                <a:gd name="T3" fmla="*/ 651 h 652"/>
                <a:gd name="T4" fmla="*/ 420 w 421"/>
                <a:gd name="T5" fmla="*/ 0 h 652"/>
                <a:gd name="T6" fmla="*/ 0 w 421"/>
                <a:gd name="T7" fmla="*/ 0 h 652"/>
                <a:gd name="T8" fmla="*/ 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0" y="651"/>
                  </a:moveTo>
                  <a:lnTo>
                    <a:pt x="420" y="651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2" name="Freeform 207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0 h 652"/>
                <a:gd name="T2" fmla="*/ 0 w 421"/>
                <a:gd name="T3" fmla="*/ 0 h 652"/>
                <a:gd name="T4" fmla="*/ 0 w 421"/>
                <a:gd name="T5" fmla="*/ 651 h 652"/>
                <a:gd name="T6" fmla="*/ 420 w 421"/>
                <a:gd name="T7" fmla="*/ 651 h 652"/>
                <a:gd name="T8" fmla="*/ 420 w 421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20" y="651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3" name="Freeform 208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0 h 652"/>
                <a:gd name="T2" fmla="*/ 0 w 421"/>
                <a:gd name="T3" fmla="*/ 0 h 652"/>
                <a:gd name="T4" fmla="*/ 0 w 421"/>
                <a:gd name="T5" fmla="*/ 651 h 652"/>
                <a:gd name="T6" fmla="*/ 420 w 421"/>
                <a:gd name="T7" fmla="*/ 651 h 652"/>
                <a:gd name="T8" fmla="*/ 420 w 421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20" y="651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4" name="Freeform 209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0 w 415"/>
                <a:gd name="T1" fmla="*/ 651 h 652"/>
                <a:gd name="T2" fmla="*/ 414 w 415"/>
                <a:gd name="T3" fmla="*/ 651 h 652"/>
                <a:gd name="T4" fmla="*/ 414 w 415"/>
                <a:gd name="T5" fmla="*/ 0 h 652"/>
                <a:gd name="T6" fmla="*/ 0 w 415"/>
                <a:gd name="T7" fmla="*/ 0 h 652"/>
                <a:gd name="T8" fmla="*/ 0 w 415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2">
                  <a:moveTo>
                    <a:pt x="0" y="651"/>
                  </a:moveTo>
                  <a:lnTo>
                    <a:pt x="414" y="651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5" name="Freeform 210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0 w 415"/>
                <a:gd name="T1" fmla="*/ 651 h 652"/>
                <a:gd name="T2" fmla="*/ 414 w 415"/>
                <a:gd name="T3" fmla="*/ 651 h 652"/>
                <a:gd name="T4" fmla="*/ 414 w 415"/>
                <a:gd name="T5" fmla="*/ 0 h 652"/>
                <a:gd name="T6" fmla="*/ 0 w 415"/>
                <a:gd name="T7" fmla="*/ 0 h 652"/>
                <a:gd name="T8" fmla="*/ 0 w 415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2">
                  <a:moveTo>
                    <a:pt x="0" y="651"/>
                  </a:moveTo>
                  <a:lnTo>
                    <a:pt x="414" y="651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1" name="Freeform 211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414 w 415"/>
                <a:gd name="T1" fmla="*/ 0 h 652"/>
                <a:gd name="T2" fmla="*/ 414 w 415"/>
                <a:gd name="T3" fmla="*/ 0 h 652"/>
                <a:gd name="T4" fmla="*/ 0 w 415"/>
                <a:gd name="T5" fmla="*/ 0 h 652"/>
                <a:gd name="T6" fmla="*/ 0 w 415"/>
                <a:gd name="T7" fmla="*/ 651 h 652"/>
                <a:gd name="T8" fmla="*/ 414 w 415"/>
                <a:gd name="T9" fmla="*/ 651 h 652"/>
                <a:gd name="T10" fmla="*/ 414 w 415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2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414" y="651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4" name="Freeform 212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414 w 415"/>
                <a:gd name="T1" fmla="*/ 0 h 652"/>
                <a:gd name="T2" fmla="*/ 414 w 415"/>
                <a:gd name="T3" fmla="*/ 0 h 652"/>
                <a:gd name="T4" fmla="*/ 0 w 415"/>
                <a:gd name="T5" fmla="*/ 0 h 652"/>
                <a:gd name="T6" fmla="*/ 0 w 415"/>
                <a:gd name="T7" fmla="*/ 651 h 652"/>
                <a:gd name="T8" fmla="*/ 414 w 415"/>
                <a:gd name="T9" fmla="*/ 651 h 652"/>
                <a:gd name="T10" fmla="*/ 414 w 415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2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414" y="651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5" name="Freeform 213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6" name="Freeform 214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7" name="Freeform 215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8" name="Freeform 216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9" name="Freeform 217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0" name="Freeform 218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1" name="Freeform 219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2" name="Freeform 220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3" name="Freeform 221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4" name="Freeform 222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5" name="Freeform 223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6" name="Freeform 224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7" name="Freeform 225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8" name="Freeform 226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9" name="Freeform 227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0" name="Freeform 228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1" name="Freeform 229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0 w 421"/>
                <a:gd name="T1" fmla="*/ 668 h 669"/>
                <a:gd name="T2" fmla="*/ 420 w 421"/>
                <a:gd name="T3" fmla="*/ 668 h 669"/>
                <a:gd name="T4" fmla="*/ 420 w 421"/>
                <a:gd name="T5" fmla="*/ 0 h 669"/>
                <a:gd name="T6" fmla="*/ 0 w 421"/>
                <a:gd name="T7" fmla="*/ 0 h 669"/>
                <a:gd name="T8" fmla="*/ 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0" y="668"/>
                  </a:moveTo>
                  <a:lnTo>
                    <a:pt x="420" y="66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2" name="Freeform 230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0 w 421"/>
                <a:gd name="T1" fmla="*/ 668 h 669"/>
                <a:gd name="T2" fmla="*/ 420 w 421"/>
                <a:gd name="T3" fmla="*/ 668 h 669"/>
                <a:gd name="T4" fmla="*/ 420 w 421"/>
                <a:gd name="T5" fmla="*/ 0 h 669"/>
                <a:gd name="T6" fmla="*/ 0 w 421"/>
                <a:gd name="T7" fmla="*/ 0 h 669"/>
                <a:gd name="T8" fmla="*/ 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0" y="668"/>
                  </a:moveTo>
                  <a:lnTo>
                    <a:pt x="420" y="66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3" name="Freeform 231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0 h 669"/>
                <a:gd name="T2" fmla="*/ 0 w 421"/>
                <a:gd name="T3" fmla="*/ 0 h 669"/>
                <a:gd name="T4" fmla="*/ 0 w 421"/>
                <a:gd name="T5" fmla="*/ 668 h 669"/>
                <a:gd name="T6" fmla="*/ 420 w 421"/>
                <a:gd name="T7" fmla="*/ 668 h 669"/>
                <a:gd name="T8" fmla="*/ 420 w 421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20" y="66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4" name="Freeform 232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0 h 669"/>
                <a:gd name="T2" fmla="*/ 0 w 421"/>
                <a:gd name="T3" fmla="*/ 0 h 669"/>
                <a:gd name="T4" fmla="*/ 0 w 421"/>
                <a:gd name="T5" fmla="*/ 668 h 669"/>
                <a:gd name="T6" fmla="*/ 420 w 421"/>
                <a:gd name="T7" fmla="*/ 668 h 669"/>
                <a:gd name="T8" fmla="*/ 420 w 421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20" y="66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5" name="Freeform 233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0 w 415"/>
                <a:gd name="T1" fmla="*/ 668 h 669"/>
                <a:gd name="T2" fmla="*/ 414 w 415"/>
                <a:gd name="T3" fmla="*/ 668 h 669"/>
                <a:gd name="T4" fmla="*/ 414 w 415"/>
                <a:gd name="T5" fmla="*/ 0 h 669"/>
                <a:gd name="T6" fmla="*/ 0 w 415"/>
                <a:gd name="T7" fmla="*/ 0 h 669"/>
                <a:gd name="T8" fmla="*/ 0 w 415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69">
                  <a:moveTo>
                    <a:pt x="0" y="668"/>
                  </a:moveTo>
                  <a:lnTo>
                    <a:pt x="414" y="66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6" name="Freeform 234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0 w 415"/>
                <a:gd name="T1" fmla="*/ 668 h 669"/>
                <a:gd name="T2" fmla="*/ 414 w 415"/>
                <a:gd name="T3" fmla="*/ 668 h 669"/>
                <a:gd name="T4" fmla="*/ 414 w 415"/>
                <a:gd name="T5" fmla="*/ 0 h 669"/>
                <a:gd name="T6" fmla="*/ 0 w 415"/>
                <a:gd name="T7" fmla="*/ 0 h 669"/>
                <a:gd name="T8" fmla="*/ 0 w 415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69">
                  <a:moveTo>
                    <a:pt x="0" y="668"/>
                  </a:moveTo>
                  <a:lnTo>
                    <a:pt x="414" y="66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7" name="Freeform 235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414 w 415"/>
                <a:gd name="T1" fmla="*/ 0 h 669"/>
                <a:gd name="T2" fmla="*/ 414 w 415"/>
                <a:gd name="T3" fmla="*/ 0 h 669"/>
                <a:gd name="T4" fmla="*/ 0 w 415"/>
                <a:gd name="T5" fmla="*/ 0 h 669"/>
                <a:gd name="T6" fmla="*/ 0 w 415"/>
                <a:gd name="T7" fmla="*/ 668 h 669"/>
                <a:gd name="T8" fmla="*/ 414 w 415"/>
                <a:gd name="T9" fmla="*/ 668 h 669"/>
                <a:gd name="T10" fmla="*/ 414 w 415"/>
                <a:gd name="T11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6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  <a:lnTo>
                    <a:pt x="414" y="66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8" name="Freeform 236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414 w 415"/>
                <a:gd name="T1" fmla="*/ 0 h 669"/>
                <a:gd name="T2" fmla="*/ 414 w 415"/>
                <a:gd name="T3" fmla="*/ 0 h 669"/>
                <a:gd name="T4" fmla="*/ 0 w 415"/>
                <a:gd name="T5" fmla="*/ 0 h 669"/>
                <a:gd name="T6" fmla="*/ 0 w 415"/>
                <a:gd name="T7" fmla="*/ 668 h 669"/>
                <a:gd name="T8" fmla="*/ 414 w 415"/>
                <a:gd name="T9" fmla="*/ 668 h 669"/>
                <a:gd name="T10" fmla="*/ 414 w 415"/>
                <a:gd name="T11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6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  <a:lnTo>
                    <a:pt x="414" y="66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9" name="Freeform 237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0" name="Freeform 238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1" name="Freeform 239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2" name="Freeform 240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3" name="Freeform 241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4" name="Freeform 242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5" name="Freeform 243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6" name="Freeform 244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7" name="Freeform 245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8" name="Freeform 246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9" name="Freeform 247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0" name="Freeform 248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1" name="Freeform 249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2" name="Freeform 250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3" name="Freeform 251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4" name="Freeform 252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5" name="Freeform 253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6" name="Freeform 254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7" name="Freeform 255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8" name="Freeform 256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9" name="Freeform 257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0" name="Freeform 258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1" name="Freeform 259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2" name="Freeform 260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3" name="Freeform 261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4" name="Freeform 262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5" name="Freeform 263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6" name="Freeform 264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7" name="Freeform 265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0 w 421"/>
                <a:gd name="T1" fmla="*/ 683 h 684"/>
                <a:gd name="T2" fmla="*/ 420 w 421"/>
                <a:gd name="T3" fmla="*/ 683 h 684"/>
                <a:gd name="T4" fmla="*/ 420 w 421"/>
                <a:gd name="T5" fmla="*/ 0 h 684"/>
                <a:gd name="T6" fmla="*/ 0 w 421"/>
                <a:gd name="T7" fmla="*/ 0 h 684"/>
                <a:gd name="T8" fmla="*/ 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0" y="683"/>
                  </a:moveTo>
                  <a:lnTo>
                    <a:pt x="420" y="683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8" name="Freeform 266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0 w 421"/>
                <a:gd name="T1" fmla="*/ 683 h 684"/>
                <a:gd name="T2" fmla="*/ 420 w 421"/>
                <a:gd name="T3" fmla="*/ 683 h 684"/>
                <a:gd name="T4" fmla="*/ 420 w 421"/>
                <a:gd name="T5" fmla="*/ 0 h 684"/>
                <a:gd name="T6" fmla="*/ 0 w 421"/>
                <a:gd name="T7" fmla="*/ 0 h 684"/>
                <a:gd name="T8" fmla="*/ 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0" y="683"/>
                  </a:moveTo>
                  <a:lnTo>
                    <a:pt x="420" y="683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9" name="Freeform 267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0 h 684"/>
                <a:gd name="T2" fmla="*/ 0 w 421"/>
                <a:gd name="T3" fmla="*/ 0 h 684"/>
                <a:gd name="T4" fmla="*/ 0 w 421"/>
                <a:gd name="T5" fmla="*/ 683 h 684"/>
                <a:gd name="T6" fmla="*/ 420 w 421"/>
                <a:gd name="T7" fmla="*/ 683 h 684"/>
                <a:gd name="T8" fmla="*/ 420 w 421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20" y="683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0" name="Freeform 268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0 h 684"/>
                <a:gd name="T2" fmla="*/ 0 w 421"/>
                <a:gd name="T3" fmla="*/ 0 h 684"/>
                <a:gd name="T4" fmla="*/ 0 w 421"/>
                <a:gd name="T5" fmla="*/ 683 h 684"/>
                <a:gd name="T6" fmla="*/ 420 w 421"/>
                <a:gd name="T7" fmla="*/ 683 h 684"/>
                <a:gd name="T8" fmla="*/ 420 w 421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20" y="683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1" name="Freeform 269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0 w 415"/>
                <a:gd name="T1" fmla="*/ 683 h 684"/>
                <a:gd name="T2" fmla="*/ 414 w 415"/>
                <a:gd name="T3" fmla="*/ 683 h 684"/>
                <a:gd name="T4" fmla="*/ 414 w 415"/>
                <a:gd name="T5" fmla="*/ 0 h 684"/>
                <a:gd name="T6" fmla="*/ 0 w 415"/>
                <a:gd name="T7" fmla="*/ 0 h 684"/>
                <a:gd name="T8" fmla="*/ 0 w 415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4">
                  <a:moveTo>
                    <a:pt x="0" y="683"/>
                  </a:moveTo>
                  <a:lnTo>
                    <a:pt x="414" y="683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2" name="Freeform 270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0 w 415"/>
                <a:gd name="T1" fmla="*/ 683 h 684"/>
                <a:gd name="T2" fmla="*/ 414 w 415"/>
                <a:gd name="T3" fmla="*/ 683 h 684"/>
                <a:gd name="T4" fmla="*/ 414 w 415"/>
                <a:gd name="T5" fmla="*/ 0 h 684"/>
                <a:gd name="T6" fmla="*/ 0 w 415"/>
                <a:gd name="T7" fmla="*/ 0 h 684"/>
                <a:gd name="T8" fmla="*/ 0 w 415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4">
                  <a:moveTo>
                    <a:pt x="0" y="683"/>
                  </a:moveTo>
                  <a:lnTo>
                    <a:pt x="414" y="683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3" name="Freeform 271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414 w 415"/>
                <a:gd name="T1" fmla="*/ 0 h 684"/>
                <a:gd name="T2" fmla="*/ 414 w 415"/>
                <a:gd name="T3" fmla="*/ 0 h 684"/>
                <a:gd name="T4" fmla="*/ 0 w 415"/>
                <a:gd name="T5" fmla="*/ 0 h 684"/>
                <a:gd name="T6" fmla="*/ 0 w 415"/>
                <a:gd name="T7" fmla="*/ 683 h 684"/>
                <a:gd name="T8" fmla="*/ 414 w 415"/>
                <a:gd name="T9" fmla="*/ 683 h 684"/>
                <a:gd name="T10" fmla="*/ 414 w 415"/>
                <a:gd name="T1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4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  <a:lnTo>
                    <a:pt x="414" y="683"/>
                  </a:lnTo>
                  <a:lnTo>
                    <a:pt x="414" y="0"/>
                  </a:lnTo>
                </a:path>
              </a:pathLst>
            </a:custGeom>
            <a:solidFill>
              <a:srgbClr val="978D9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4" name="Freeform 272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414 w 415"/>
                <a:gd name="T1" fmla="*/ 0 h 684"/>
                <a:gd name="T2" fmla="*/ 414 w 415"/>
                <a:gd name="T3" fmla="*/ 0 h 684"/>
                <a:gd name="T4" fmla="*/ 0 w 415"/>
                <a:gd name="T5" fmla="*/ 0 h 684"/>
                <a:gd name="T6" fmla="*/ 0 w 415"/>
                <a:gd name="T7" fmla="*/ 683 h 684"/>
                <a:gd name="T8" fmla="*/ 414 w 415"/>
                <a:gd name="T9" fmla="*/ 683 h 684"/>
                <a:gd name="T10" fmla="*/ 414 w 415"/>
                <a:gd name="T1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4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  <a:lnTo>
                    <a:pt x="414" y="683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1868" y="5537486"/>
            <a:ext cx="479452" cy="1338221"/>
            <a:chOff x="9379911" y="8711502"/>
            <a:chExt cx="958904" cy="2676442"/>
          </a:xfrm>
        </p:grpSpPr>
        <p:sp>
          <p:nvSpPr>
            <p:cNvPr id="662" name="Freeform 360"/>
            <p:cNvSpPr>
              <a:spLocks noChangeArrowheads="1"/>
            </p:cNvSpPr>
            <p:nvPr/>
          </p:nvSpPr>
          <p:spPr bwMode="auto">
            <a:xfrm>
              <a:off x="9379911" y="8711502"/>
              <a:ext cx="958904" cy="2676442"/>
            </a:xfrm>
            <a:custGeom>
              <a:avLst/>
              <a:gdLst>
                <a:gd name="T0" fmla="*/ 0 w 1471"/>
                <a:gd name="T1" fmla="*/ 0 h 4109"/>
                <a:gd name="T2" fmla="*/ 0 w 1471"/>
                <a:gd name="T3" fmla="*/ 4108 h 4109"/>
                <a:gd name="T4" fmla="*/ 1470 w 1471"/>
                <a:gd name="T5" fmla="*/ 4108 h 4109"/>
                <a:gd name="T6" fmla="*/ 1470 w 1471"/>
                <a:gd name="T7" fmla="*/ 0 h 4109"/>
                <a:gd name="T8" fmla="*/ 0 w 1471"/>
                <a:gd name="T9" fmla="*/ 0 h 4109"/>
                <a:gd name="T10" fmla="*/ 566 w 1471"/>
                <a:gd name="T11" fmla="*/ 3456 h 4109"/>
                <a:gd name="T12" fmla="*/ 297 w 1471"/>
                <a:gd name="T13" fmla="*/ 3456 h 4109"/>
                <a:gd name="T14" fmla="*/ 297 w 1471"/>
                <a:gd name="T15" fmla="*/ 3015 h 4109"/>
                <a:gd name="T16" fmla="*/ 566 w 1471"/>
                <a:gd name="T17" fmla="*/ 3015 h 4109"/>
                <a:gd name="T18" fmla="*/ 566 w 1471"/>
                <a:gd name="T19" fmla="*/ 3456 h 4109"/>
                <a:gd name="T20" fmla="*/ 566 w 1471"/>
                <a:gd name="T21" fmla="*/ 2789 h 4109"/>
                <a:gd name="T22" fmla="*/ 297 w 1471"/>
                <a:gd name="T23" fmla="*/ 2789 h 4109"/>
                <a:gd name="T24" fmla="*/ 297 w 1471"/>
                <a:gd name="T25" fmla="*/ 2326 h 4109"/>
                <a:gd name="T26" fmla="*/ 566 w 1471"/>
                <a:gd name="T27" fmla="*/ 2326 h 4109"/>
                <a:gd name="T28" fmla="*/ 566 w 1471"/>
                <a:gd name="T29" fmla="*/ 2789 h 4109"/>
                <a:gd name="T30" fmla="*/ 566 w 1471"/>
                <a:gd name="T31" fmla="*/ 2100 h 4109"/>
                <a:gd name="T32" fmla="*/ 297 w 1471"/>
                <a:gd name="T33" fmla="*/ 2100 h 4109"/>
                <a:gd name="T34" fmla="*/ 297 w 1471"/>
                <a:gd name="T35" fmla="*/ 1658 h 4109"/>
                <a:gd name="T36" fmla="*/ 566 w 1471"/>
                <a:gd name="T37" fmla="*/ 1658 h 4109"/>
                <a:gd name="T38" fmla="*/ 566 w 1471"/>
                <a:gd name="T39" fmla="*/ 2100 h 4109"/>
                <a:gd name="T40" fmla="*/ 566 w 1471"/>
                <a:gd name="T41" fmla="*/ 1443 h 4109"/>
                <a:gd name="T42" fmla="*/ 297 w 1471"/>
                <a:gd name="T43" fmla="*/ 1443 h 4109"/>
                <a:gd name="T44" fmla="*/ 297 w 1471"/>
                <a:gd name="T45" fmla="*/ 980 h 4109"/>
                <a:gd name="T46" fmla="*/ 566 w 1471"/>
                <a:gd name="T47" fmla="*/ 980 h 4109"/>
                <a:gd name="T48" fmla="*/ 566 w 1471"/>
                <a:gd name="T49" fmla="*/ 1443 h 4109"/>
                <a:gd name="T50" fmla="*/ 566 w 1471"/>
                <a:gd name="T51" fmla="*/ 754 h 4109"/>
                <a:gd name="T52" fmla="*/ 297 w 1471"/>
                <a:gd name="T53" fmla="*/ 754 h 4109"/>
                <a:gd name="T54" fmla="*/ 297 w 1471"/>
                <a:gd name="T55" fmla="*/ 296 h 4109"/>
                <a:gd name="T56" fmla="*/ 566 w 1471"/>
                <a:gd name="T57" fmla="*/ 296 h 4109"/>
                <a:gd name="T58" fmla="*/ 566 w 1471"/>
                <a:gd name="T59" fmla="*/ 754 h 4109"/>
                <a:gd name="T60" fmla="*/ 1179 w 1471"/>
                <a:gd name="T61" fmla="*/ 3456 h 4109"/>
                <a:gd name="T62" fmla="*/ 883 w 1471"/>
                <a:gd name="T63" fmla="*/ 3456 h 4109"/>
                <a:gd name="T64" fmla="*/ 883 w 1471"/>
                <a:gd name="T65" fmla="*/ 3015 h 4109"/>
                <a:gd name="T66" fmla="*/ 1179 w 1471"/>
                <a:gd name="T67" fmla="*/ 3015 h 4109"/>
                <a:gd name="T68" fmla="*/ 1179 w 1471"/>
                <a:gd name="T69" fmla="*/ 3456 h 4109"/>
                <a:gd name="T70" fmla="*/ 1179 w 1471"/>
                <a:gd name="T71" fmla="*/ 2789 h 4109"/>
                <a:gd name="T72" fmla="*/ 883 w 1471"/>
                <a:gd name="T73" fmla="*/ 2789 h 4109"/>
                <a:gd name="T74" fmla="*/ 883 w 1471"/>
                <a:gd name="T75" fmla="*/ 2326 h 4109"/>
                <a:gd name="T76" fmla="*/ 1179 w 1471"/>
                <a:gd name="T77" fmla="*/ 2326 h 4109"/>
                <a:gd name="T78" fmla="*/ 1179 w 1471"/>
                <a:gd name="T79" fmla="*/ 2789 h 4109"/>
                <a:gd name="T80" fmla="*/ 1179 w 1471"/>
                <a:gd name="T81" fmla="*/ 2100 h 4109"/>
                <a:gd name="T82" fmla="*/ 883 w 1471"/>
                <a:gd name="T83" fmla="*/ 2100 h 4109"/>
                <a:gd name="T84" fmla="*/ 883 w 1471"/>
                <a:gd name="T85" fmla="*/ 1658 h 4109"/>
                <a:gd name="T86" fmla="*/ 1179 w 1471"/>
                <a:gd name="T87" fmla="*/ 1658 h 4109"/>
                <a:gd name="T88" fmla="*/ 1179 w 1471"/>
                <a:gd name="T89" fmla="*/ 2100 h 4109"/>
                <a:gd name="T90" fmla="*/ 1179 w 1471"/>
                <a:gd name="T91" fmla="*/ 1443 h 4109"/>
                <a:gd name="T92" fmla="*/ 883 w 1471"/>
                <a:gd name="T93" fmla="*/ 1443 h 4109"/>
                <a:gd name="T94" fmla="*/ 883 w 1471"/>
                <a:gd name="T95" fmla="*/ 980 h 4109"/>
                <a:gd name="T96" fmla="*/ 1179 w 1471"/>
                <a:gd name="T97" fmla="*/ 980 h 4109"/>
                <a:gd name="T98" fmla="*/ 1179 w 1471"/>
                <a:gd name="T99" fmla="*/ 1443 h 4109"/>
                <a:gd name="T100" fmla="*/ 1179 w 1471"/>
                <a:gd name="T101" fmla="*/ 754 h 4109"/>
                <a:gd name="T102" fmla="*/ 883 w 1471"/>
                <a:gd name="T103" fmla="*/ 754 h 4109"/>
                <a:gd name="T104" fmla="*/ 883 w 1471"/>
                <a:gd name="T105" fmla="*/ 296 h 4109"/>
                <a:gd name="T106" fmla="*/ 1179 w 1471"/>
                <a:gd name="T107" fmla="*/ 296 h 4109"/>
                <a:gd name="T108" fmla="*/ 1179 w 1471"/>
                <a:gd name="T109" fmla="*/ 754 h 4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1" h="4109">
                  <a:moveTo>
                    <a:pt x="0" y="0"/>
                  </a:moveTo>
                  <a:lnTo>
                    <a:pt x="0" y="4108"/>
                  </a:lnTo>
                  <a:lnTo>
                    <a:pt x="1470" y="4108"/>
                  </a:lnTo>
                  <a:lnTo>
                    <a:pt x="1470" y="0"/>
                  </a:lnTo>
                  <a:lnTo>
                    <a:pt x="0" y="0"/>
                  </a:lnTo>
                  <a:close/>
                  <a:moveTo>
                    <a:pt x="566" y="3456"/>
                  </a:moveTo>
                  <a:lnTo>
                    <a:pt x="297" y="3456"/>
                  </a:lnTo>
                  <a:lnTo>
                    <a:pt x="297" y="3015"/>
                  </a:lnTo>
                  <a:lnTo>
                    <a:pt x="566" y="3015"/>
                  </a:lnTo>
                  <a:lnTo>
                    <a:pt x="566" y="3456"/>
                  </a:lnTo>
                  <a:close/>
                  <a:moveTo>
                    <a:pt x="566" y="2789"/>
                  </a:moveTo>
                  <a:lnTo>
                    <a:pt x="297" y="2789"/>
                  </a:lnTo>
                  <a:lnTo>
                    <a:pt x="297" y="2326"/>
                  </a:lnTo>
                  <a:lnTo>
                    <a:pt x="566" y="2326"/>
                  </a:lnTo>
                  <a:lnTo>
                    <a:pt x="566" y="2789"/>
                  </a:lnTo>
                  <a:close/>
                  <a:moveTo>
                    <a:pt x="566" y="2100"/>
                  </a:moveTo>
                  <a:lnTo>
                    <a:pt x="297" y="2100"/>
                  </a:lnTo>
                  <a:lnTo>
                    <a:pt x="297" y="1658"/>
                  </a:lnTo>
                  <a:lnTo>
                    <a:pt x="566" y="1658"/>
                  </a:lnTo>
                  <a:lnTo>
                    <a:pt x="566" y="2100"/>
                  </a:lnTo>
                  <a:close/>
                  <a:moveTo>
                    <a:pt x="566" y="1443"/>
                  </a:moveTo>
                  <a:lnTo>
                    <a:pt x="297" y="1443"/>
                  </a:lnTo>
                  <a:lnTo>
                    <a:pt x="297" y="980"/>
                  </a:lnTo>
                  <a:lnTo>
                    <a:pt x="566" y="980"/>
                  </a:lnTo>
                  <a:lnTo>
                    <a:pt x="566" y="1443"/>
                  </a:lnTo>
                  <a:close/>
                  <a:moveTo>
                    <a:pt x="566" y="754"/>
                  </a:moveTo>
                  <a:lnTo>
                    <a:pt x="297" y="754"/>
                  </a:lnTo>
                  <a:lnTo>
                    <a:pt x="297" y="296"/>
                  </a:lnTo>
                  <a:lnTo>
                    <a:pt x="566" y="296"/>
                  </a:lnTo>
                  <a:lnTo>
                    <a:pt x="566" y="754"/>
                  </a:lnTo>
                  <a:close/>
                  <a:moveTo>
                    <a:pt x="1179" y="3456"/>
                  </a:moveTo>
                  <a:lnTo>
                    <a:pt x="883" y="3456"/>
                  </a:lnTo>
                  <a:lnTo>
                    <a:pt x="883" y="3015"/>
                  </a:lnTo>
                  <a:lnTo>
                    <a:pt x="1179" y="3015"/>
                  </a:lnTo>
                  <a:lnTo>
                    <a:pt x="1179" y="3456"/>
                  </a:lnTo>
                  <a:close/>
                  <a:moveTo>
                    <a:pt x="1179" y="2789"/>
                  </a:moveTo>
                  <a:lnTo>
                    <a:pt x="883" y="2789"/>
                  </a:lnTo>
                  <a:lnTo>
                    <a:pt x="883" y="2326"/>
                  </a:lnTo>
                  <a:lnTo>
                    <a:pt x="1179" y="2326"/>
                  </a:lnTo>
                  <a:lnTo>
                    <a:pt x="1179" y="2789"/>
                  </a:lnTo>
                  <a:close/>
                  <a:moveTo>
                    <a:pt x="1179" y="2100"/>
                  </a:moveTo>
                  <a:lnTo>
                    <a:pt x="883" y="2100"/>
                  </a:lnTo>
                  <a:lnTo>
                    <a:pt x="883" y="1658"/>
                  </a:lnTo>
                  <a:lnTo>
                    <a:pt x="1179" y="1658"/>
                  </a:lnTo>
                  <a:lnTo>
                    <a:pt x="1179" y="2100"/>
                  </a:lnTo>
                  <a:close/>
                  <a:moveTo>
                    <a:pt x="1179" y="1443"/>
                  </a:moveTo>
                  <a:lnTo>
                    <a:pt x="883" y="1443"/>
                  </a:lnTo>
                  <a:lnTo>
                    <a:pt x="883" y="980"/>
                  </a:lnTo>
                  <a:lnTo>
                    <a:pt x="1179" y="980"/>
                  </a:lnTo>
                  <a:lnTo>
                    <a:pt x="1179" y="1443"/>
                  </a:lnTo>
                  <a:close/>
                  <a:moveTo>
                    <a:pt x="1179" y="754"/>
                  </a:moveTo>
                  <a:lnTo>
                    <a:pt x="883" y="754"/>
                  </a:lnTo>
                  <a:lnTo>
                    <a:pt x="883" y="296"/>
                  </a:lnTo>
                  <a:lnTo>
                    <a:pt x="1179" y="296"/>
                  </a:lnTo>
                  <a:lnTo>
                    <a:pt x="1179" y="7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3" name="Freeform 361"/>
            <p:cNvSpPr>
              <a:spLocks noChangeArrowheads="1"/>
            </p:cNvSpPr>
            <p:nvPr/>
          </p:nvSpPr>
          <p:spPr bwMode="auto">
            <a:xfrm>
              <a:off x="9531624" y="8903908"/>
              <a:ext cx="175131" cy="298659"/>
            </a:xfrm>
            <a:custGeom>
              <a:avLst/>
              <a:gdLst>
                <a:gd name="T0" fmla="*/ 0 w 270"/>
                <a:gd name="T1" fmla="*/ 458 h 459"/>
                <a:gd name="T2" fmla="*/ 269 w 270"/>
                <a:gd name="T3" fmla="*/ 458 h 459"/>
                <a:gd name="T4" fmla="*/ 269 w 270"/>
                <a:gd name="T5" fmla="*/ 0 h 459"/>
                <a:gd name="T6" fmla="*/ 0 w 270"/>
                <a:gd name="T7" fmla="*/ 0 h 459"/>
                <a:gd name="T8" fmla="*/ 0 w 270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59">
                  <a:moveTo>
                    <a:pt x="0" y="458"/>
                  </a:moveTo>
                  <a:lnTo>
                    <a:pt x="269" y="458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4" name="Freeform 362"/>
            <p:cNvSpPr>
              <a:spLocks noChangeArrowheads="1"/>
            </p:cNvSpPr>
            <p:nvPr/>
          </p:nvSpPr>
          <p:spPr bwMode="auto">
            <a:xfrm>
              <a:off x="9913464" y="8903908"/>
              <a:ext cx="192354" cy="298659"/>
            </a:xfrm>
            <a:custGeom>
              <a:avLst/>
              <a:gdLst>
                <a:gd name="T0" fmla="*/ 0 w 297"/>
                <a:gd name="T1" fmla="*/ 458 h 459"/>
                <a:gd name="T2" fmla="*/ 296 w 297"/>
                <a:gd name="T3" fmla="*/ 458 h 459"/>
                <a:gd name="T4" fmla="*/ 296 w 297"/>
                <a:gd name="T5" fmla="*/ 0 h 459"/>
                <a:gd name="T6" fmla="*/ 0 w 297"/>
                <a:gd name="T7" fmla="*/ 0 h 459"/>
                <a:gd name="T8" fmla="*/ 0 w 297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59">
                  <a:moveTo>
                    <a:pt x="0" y="458"/>
                  </a:moveTo>
                  <a:lnTo>
                    <a:pt x="296" y="458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5" name="Freeform 363"/>
            <p:cNvSpPr>
              <a:spLocks noChangeArrowheads="1"/>
            </p:cNvSpPr>
            <p:nvPr/>
          </p:nvSpPr>
          <p:spPr bwMode="auto">
            <a:xfrm>
              <a:off x="9531624" y="9349025"/>
              <a:ext cx="175131" cy="301531"/>
            </a:xfrm>
            <a:custGeom>
              <a:avLst/>
              <a:gdLst>
                <a:gd name="T0" fmla="*/ 0 w 270"/>
                <a:gd name="T1" fmla="*/ 463 h 464"/>
                <a:gd name="T2" fmla="*/ 269 w 270"/>
                <a:gd name="T3" fmla="*/ 463 h 464"/>
                <a:gd name="T4" fmla="*/ 269 w 270"/>
                <a:gd name="T5" fmla="*/ 0 h 464"/>
                <a:gd name="T6" fmla="*/ 0 w 270"/>
                <a:gd name="T7" fmla="*/ 0 h 464"/>
                <a:gd name="T8" fmla="*/ 0 w 27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64">
                  <a:moveTo>
                    <a:pt x="0" y="463"/>
                  </a:moveTo>
                  <a:lnTo>
                    <a:pt x="269" y="463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6" name="Freeform 364"/>
            <p:cNvSpPr>
              <a:spLocks noChangeArrowheads="1"/>
            </p:cNvSpPr>
            <p:nvPr/>
          </p:nvSpPr>
          <p:spPr bwMode="auto">
            <a:xfrm>
              <a:off x="9913464" y="9349025"/>
              <a:ext cx="192354" cy="301531"/>
            </a:xfrm>
            <a:custGeom>
              <a:avLst/>
              <a:gdLst>
                <a:gd name="T0" fmla="*/ 0 w 297"/>
                <a:gd name="T1" fmla="*/ 463 h 464"/>
                <a:gd name="T2" fmla="*/ 296 w 297"/>
                <a:gd name="T3" fmla="*/ 463 h 464"/>
                <a:gd name="T4" fmla="*/ 296 w 297"/>
                <a:gd name="T5" fmla="*/ 0 h 464"/>
                <a:gd name="T6" fmla="*/ 0 w 297"/>
                <a:gd name="T7" fmla="*/ 0 h 464"/>
                <a:gd name="T8" fmla="*/ 0 w 297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64">
                  <a:moveTo>
                    <a:pt x="0" y="463"/>
                  </a:moveTo>
                  <a:lnTo>
                    <a:pt x="296" y="463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7" name="Freeform 365"/>
            <p:cNvSpPr>
              <a:spLocks noChangeArrowheads="1"/>
            </p:cNvSpPr>
            <p:nvPr/>
          </p:nvSpPr>
          <p:spPr bwMode="auto">
            <a:xfrm>
              <a:off x="9531624" y="9791269"/>
              <a:ext cx="175131" cy="287172"/>
            </a:xfrm>
            <a:custGeom>
              <a:avLst/>
              <a:gdLst>
                <a:gd name="T0" fmla="*/ 0 w 270"/>
                <a:gd name="T1" fmla="*/ 442 h 443"/>
                <a:gd name="T2" fmla="*/ 269 w 270"/>
                <a:gd name="T3" fmla="*/ 442 h 443"/>
                <a:gd name="T4" fmla="*/ 269 w 270"/>
                <a:gd name="T5" fmla="*/ 0 h 443"/>
                <a:gd name="T6" fmla="*/ 0 w 270"/>
                <a:gd name="T7" fmla="*/ 0 h 443"/>
                <a:gd name="T8" fmla="*/ 0 w 270"/>
                <a:gd name="T9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43">
                  <a:moveTo>
                    <a:pt x="0" y="442"/>
                  </a:moveTo>
                  <a:lnTo>
                    <a:pt x="269" y="442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8" name="Freeform 366"/>
            <p:cNvSpPr>
              <a:spLocks noChangeArrowheads="1"/>
            </p:cNvSpPr>
            <p:nvPr/>
          </p:nvSpPr>
          <p:spPr bwMode="auto">
            <a:xfrm>
              <a:off x="9913464" y="9791269"/>
              <a:ext cx="192354" cy="287172"/>
            </a:xfrm>
            <a:custGeom>
              <a:avLst/>
              <a:gdLst>
                <a:gd name="T0" fmla="*/ 0 w 297"/>
                <a:gd name="T1" fmla="*/ 442 h 443"/>
                <a:gd name="T2" fmla="*/ 296 w 297"/>
                <a:gd name="T3" fmla="*/ 442 h 443"/>
                <a:gd name="T4" fmla="*/ 296 w 297"/>
                <a:gd name="T5" fmla="*/ 0 h 443"/>
                <a:gd name="T6" fmla="*/ 0 w 297"/>
                <a:gd name="T7" fmla="*/ 0 h 443"/>
                <a:gd name="T8" fmla="*/ 0 w 297"/>
                <a:gd name="T9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43">
                  <a:moveTo>
                    <a:pt x="0" y="442"/>
                  </a:moveTo>
                  <a:lnTo>
                    <a:pt x="296" y="442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9" name="Freeform 367"/>
            <p:cNvSpPr>
              <a:spLocks noChangeArrowheads="1"/>
            </p:cNvSpPr>
            <p:nvPr/>
          </p:nvSpPr>
          <p:spPr bwMode="auto">
            <a:xfrm>
              <a:off x="9531624" y="10224900"/>
              <a:ext cx="175131" cy="301530"/>
            </a:xfrm>
            <a:custGeom>
              <a:avLst/>
              <a:gdLst>
                <a:gd name="T0" fmla="*/ 0 w 270"/>
                <a:gd name="T1" fmla="*/ 463 h 464"/>
                <a:gd name="T2" fmla="*/ 269 w 270"/>
                <a:gd name="T3" fmla="*/ 463 h 464"/>
                <a:gd name="T4" fmla="*/ 269 w 270"/>
                <a:gd name="T5" fmla="*/ 0 h 464"/>
                <a:gd name="T6" fmla="*/ 0 w 270"/>
                <a:gd name="T7" fmla="*/ 0 h 464"/>
                <a:gd name="T8" fmla="*/ 0 w 27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64">
                  <a:moveTo>
                    <a:pt x="0" y="463"/>
                  </a:moveTo>
                  <a:lnTo>
                    <a:pt x="269" y="463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70" name="Freeform 368"/>
            <p:cNvSpPr>
              <a:spLocks noChangeArrowheads="1"/>
            </p:cNvSpPr>
            <p:nvPr/>
          </p:nvSpPr>
          <p:spPr bwMode="auto">
            <a:xfrm>
              <a:off x="9913464" y="10224900"/>
              <a:ext cx="192354" cy="301530"/>
            </a:xfrm>
            <a:custGeom>
              <a:avLst/>
              <a:gdLst>
                <a:gd name="T0" fmla="*/ 0 w 297"/>
                <a:gd name="T1" fmla="*/ 463 h 464"/>
                <a:gd name="T2" fmla="*/ 296 w 297"/>
                <a:gd name="T3" fmla="*/ 463 h 464"/>
                <a:gd name="T4" fmla="*/ 296 w 297"/>
                <a:gd name="T5" fmla="*/ 0 h 464"/>
                <a:gd name="T6" fmla="*/ 0 w 297"/>
                <a:gd name="T7" fmla="*/ 0 h 464"/>
                <a:gd name="T8" fmla="*/ 0 w 297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64">
                  <a:moveTo>
                    <a:pt x="0" y="463"/>
                  </a:moveTo>
                  <a:lnTo>
                    <a:pt x="296" y="463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71" name="Freeform 369"/>
            <p:cNvSpPr>
              <a:spLocks noChangeArrowheads="1"/>
            </p:cNvSpPr>
            <p:nvPr/>
          </p:nvSpPr>
          <p:spPr bwMode="auto">
            <a:xfrm>
              <a:off x="9531624" y="10672888"/>
              <a:ext cx="175131" cy="287172"/>
            </a:xfrm>
            <a:custGeom>
              <a:avLst/>
              <a:gdLst>
                <a:gd name="T0" fmla="*/ 0 w 270"/>
                <a:gd name="T1" fmla="*/ 441 h 442"/>
                <a:gd name="T2" fmla="*/ 269 w 270"/>
                <a:gd name="T3" fmla="*/ 441 h 442"/>
                <a:gd name="T4" fmla="*/ 269 w 270"/>
                <a:gd name="T5" fmla="*/ 0 h 442"/>
                <a:gd name="T6" fmla="*/ 0 w 270"/>
                <a:gd name="T7" fmla="*/ 0 h 442"/>
                <a:gd name="T8" fmla="*/ 0 w 270"/>
                <a:gd name="T9" fmla="*/ 44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42">
                  <a:moveTo>
                    <a:pt x="0" y="441"/>
                  </a:moveTo>
                  <a:lnTo>
                    <a:pt x="269" y="441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72" name="Freeform 370"/>
            <p:cNvSpPr>
              <a:spLocks noChangeArrowheads="1"/>
            </p:cNvSpPr>
            <p:nvPr/>
          </p:nvSpPr>
          <p:spPr bwMode="auto">
            <a:xfrm>
              <a:off x="9913464" y="10672888"/>
              <a:ext cx="192354" cy="287172"/>
            </a:xfrm>
            <a:custGeom>
              <a:avLst/>
              <a:gdLst>
                <a:gd name="T0" fmla="*/ 0 w 297"/>
                <a:gd name="T1" fmla="*/ 441 h 442"/>
                <a:gd name="T2" fmla="*/ 296 w 297"/>
                <a:gd name="T3" fmla="*/ 441 h 442"/>
                <a:gd name="T4" fmla="*/ 296 w 297"/>
                <a:gd name="T5" fmla="*/ 0 h 442"/>
                <a:gd name="T6" fmla="*/ 0 w 297"/>
                <a:gd name="T7" fmla="*/ 0 h 442"/>
                <a:gd name="T8" fmla="*/ 0 w 297"/>
                <a:gd name="T9" fmla="*/ 44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42">
                  <a:moveTo>
                    <a:pt x="0" y="441"/>
                  </a:moveTo>
                  <a:lnTo>
                    <a:pt x="296" y="441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4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73" name="Freeform 371"/>
          <p:cNvSpPr>
            <a:spLocks noChangeArrowheads="1"/>
          </p:cNvSpPr>
          <p:nvPr/>
        </p:nvSpPr>
        <p:spPr bwMode="auto">
          <a:xfrm>
            <a:off x="5228057" y="3357612"/>
            <a:ext cx="374662" cy="239788"/>
          </a:xfrm>
          <a:custGeom>
            <a:avLst/>
            <a:gdLst>
              <a:gd name="T0" fmla="*/ 1147 w 1153"/>
              <a:gd name="T1" fmla="*/ 419 h 738"/>
              <a:gd name="T2" fmla="*/ 1147 w 1153"/>
              <a:gd name="T3" fmla="*/ 419 h 738"/>
              <a:gd name="T4" fmla="*/ 1147 w 1153"/>
              <a:gd name="T5" fmla="*/ 409 h 738"/>
              <a:gd name="T6" fmla="*/ 1098 w 1153"/>
              <a:gd name="T7" fmla="*/ 313 h 738"/>
              <a:gd name="T8" fmla="*/ 964 w 1153"/>
              <a:gd name="T9" fmla="*/ 248 h 738"/>
              <a:gd name="T10" fmla="*/ 905 w 1153"/>
              <a:gd name="T11" fmla="*/ 254 h 738"/>
              <a:gd name="T12" fmla="*/ 727 w 1153"/>
              <a:gd name="T13" fmla="*/ 108 h 738"/>
              <a:gd name="T14" fmla="*/ 619 w 1153"/>
              <a:gd name="T15" fmla="*/ 135 h 738"/>
              <a:gd name="T16" fmla="*/ 458 w 1153"/>
              <a:gd name="T17" fmla="*/ 0 h 738"/>
              <a:gd name="T18" fmla="*/ 259 w 1153"/>
              <a:gd name="T19" fmla="*/ 173 h 738"/>
              <a:gd name="T20" fmla="*/ 275 w 1153"/>
              <a:gd name="T21" fmla="*/ 264 h 738"/>
              <a:gd name="T22" fmla="*/ 183 w 1153"/>
              <a:gd name="T23" fmla="*/ 227 h 738"/>
              <a:gd name="T24" fmla="*/ 6 w 1153"/>
              <a:gd name="T25" fmla="*/ 376 h 738"/>
              <a:gd name="T26" fmla="*/ 162 w 1153"/>
              <a:gd name="T27" fmla="*/ 554 h 738"/>
              <a:gd name="T28" fmla="*/ 194 w 1153"/>
              <a:gd name="T29" fmla="*/ 554 h 738"/>
              <a:gd name="T30" fmla="*/ 210 w 1153"/>
              <a:gd name="T31" fmla="*/ 624 h 738"/>
              <a:gd name="T32" fmla="*/ 350 w 1153"/>
              <a:gd name="T33" fmla="*/ 721 h 738"/>
              <a:gd name="T34" fmla="*/ 436 w 1153"/>
              <a:gd name="T35" fmla="*/ 705 h 738"/>
              <a:gd name="T36" fmla="*/ 485 w 1153"/>
              <a:gd name="T37" fmla="*/ 667 h 738"/>
              <a:gd name="T38" fmla="*/ 522 w 1153"/>
              <a:gd name="T39" fmla="*/ 699 h 738"/>
              <a:gd name="T40" fmla="*/ 619 w 1153"/>
              <a:gd name="T41" fmla="*/ 732 h 738"/>
              <a:gd name="T42" fmla="*/ 722 w 1153"/>
              <a:gd name="T43" fmla="*/ 710 h 738"/>
              <a:gd name="T44" fmla="*/ 808 w 1153"/>
              <a:gd name="T45" fmla="*/ 640 h 738"/>
              <a:gd name="T46" fmla="*/ 824 w 1153"/>
              <a:gd name="T47" fmla="*/ 608 h 738"/>
              <a:gd name="T48" fmla="*/ 937 w 1153"/>
              <a:gd name="T49" fmla="*/ 651 h 738"/>
              <a:gd name="T50" fmla="*/ 1082 w 1153"/>
              <a:gd name="T51" fmla="*/ 602 h 738"/>
              <a:gd name="T52" fmla="*/ 1136 w 1153"/>
              <a:gd name="T53" fmla="*/ 516 h 738"/>
              <a:gd name="T54" fmla="*/ 1147 w 1153"/>
              <a:gd name="T55" fmla="*/ 419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53" h="738">
                <a:moveTo>
                  <a:pt x="1147" y="419"/>
                </a:moveTo>
                <a:lnTo>
                  <a:pt x="1147" y="419"/>
                </a:lnTo>
                <a:cubicBezTo>
                  <a:pt x="1147" y="414"/>
                  <a:pt x="1147" y="409"/>
                  <a:pt x="1147" y="409"/>
                </a:cubicBezTo>
                <a:cubicBezTo>
                  <a:pt x="1136" y="371"/>
                  <a:pt x="1125" y="339"/>
                  <a:pt x="1098" y="313"/>
                </a:cubicBezTo>
                <a:cubicBezTo>
                  <a:pt x="1066" y="275"/>
                  <a:pt x="1018" y="254"/>
                  <a:pt x="964" y="248"/>
                </a:cubicBezTo>
                <a:cubicBezTo>
                  <a:pt x="948" y="248"/>
                  <a:pt x="926" y="248"/>
                  <a:pt x="905" y="254"/>
                </a:cubicBezTo>
                <a:cubicBezTo>
                  <a:pt x="883" y="173"/>
                  <a:pt x="813" y="108"/>
                  <a:pt x="727" y="108"/>
                </a:cubicBezTo>
                <a:cubicBezTo>
                  <a:pt x="689" y="108"/>
                  <a:pt x="652" y="119"/>
                  <a:pt x="619" y="135"/>
                </a:cubicBezTo>
                <a:cubicBezTo>
                  <a:pt x="598" y="60"/>
                  <a:pt x="533" y="0"/>
                  <a:pt x="458" y="0"/>
                </a:cubicBezTo>
                <a:cubicBezTo>
                  <a:pt x="355" y="0"/>
                  <a:pt x="264" y="65"/>
                  <a:pt x="259" y="173"/>
                </a:cubicBezTo>
                <a:cubicBezTo>
                  <a:pt x="253" y="200"/>
                  <a:pt x="264" y="232"/>
                  <a:pt x="275" y="264"/>
                </a:cubicBezTo>
                <a:cubicBezTo>
                  <a:pt x="248" y="243"/>
                  <a:pt x="221" y="227"/>
                  <a:pt x="183" y="227"/>
                </a:cubicBezTo>
                <a:cubicBezTo>
                  <a:pt x="92" y="227"/>
                  <a:pt x="16" y="286"/>
                  <a:pt x="6" y="376"/>
                </a:cubicBezTo>
                <a:cubicBezTo>
                  <a:pt x="0" y="463"/>
                  <a:pt x="70" y="554"/>
                  <a:pt x="162" y="554"/>
                </a:cubicBezTo>
                <a:cubicBezTo>
                  <a:pt x="173" y="554"/>
                  <a:pt x="183" y="554"/>
                  <a:pt x="194" y="554"/>
                </a:cubicBezTo>
                <a:cubicBezTo>
                  <a:pt x="194" y="576"/>
                  <a:pt x="199" y="602"/>
                  <a:pt x="210" y="624"/>
                </a:cubicBezTo>
                <a:cubicBezTo>
                  <a:pt x="237" y="678"/>
                  <a:pt x="291" y="716"/>
                  <a:pt x="350" y="721"/>
                </a:cubicBezTo>
                <a:cubicBezTo>
                  <a:pt x="382" y="721"/>
                  <a:pt x="409" y="716"/>
                  <a:pt x="436" y="705"/>
                </a:cubicBezTo>
                <a:cubicBezTo>
                  <a:pt x="458" y="694"/>
                  <a:pt x="474" y="683"/>
                  <a:pt x="485" y="667"/>
                </a:cubicBezTo>
                <a:cubicBezTo>
                  <a:pt x="496" y="678"/>
                  <a:pt x="512" y="689"/>
                  <a:pt x="522" y="699"/>
                </a:cubicBezTo>
                <a:cubicBezTo>
                  <a:pt x="549" y="721"/>
                  <a:pt x="582" y="732"/>
                  <a:pt x="619" y="732"/>
                </a:cubicBezTo>
                <a:cubicBezTo>
                  <a:pt x="652" y="737"/>
                  <a:pt x="689" y="726"/>
                  <a:pt x="722" y="710"/>
                </a:cubicBezTo>
                <a:cubicBezTo>
                  <a:pt x="754" y="699"/>
                  <a:pt x="781" y="667"/>
                  <a:pt x="808" y="640"/>
                </a:cubicBezTo>
                <a:cubicBezTo>
                  <a:pt x="813" y="629"/>
                  <a:pt x="819" y="619"/>
                  <a:pt x="824" y="608"/>
                </a:cubicBezTo>
                <a:cubicBezTo>
                  <a:pt x="856" y="635"/>
                  <a:pt x="894" y="651"/>
                  <a:pt x="937" y="651"/>
                </a:cubicBezTo>
                <a:cubicBezTo>
                  <a:pt x="991" y="656"/>
                  <a:pt x="1045" y="640"/>
                  <a:pt x="1082" y="602"/>
                </a:cubicBezTo>
                <a:cubicBezTo>
                  <a:pt x="1109" y="581"/>
                  <a:pt x="1125" y="549"/>
                  <a:pt x="1136" y="516"/>
                </a:cubicBezTo>
                <a:cubicBezTo>
                  <a:pt x="1152" y="484"/>
                  <a:pt x="1152" y="452"/>
                  <a:pt x="1147" y="4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4" name="Freeform 372"/>
          <p:cNvSpPr>
            <a:spLocks noChangeArrowheads="1"/>
          </p:cNvSpPr>
          <p:nvPr/>
        </p:nvSpPr>
        <p:spPr bwMode="auto">
          <a:xfrm>
            <a:off x="760961" y="3947968"/>
            <a:ext cx="305758" cy="222559"/>
          </a:xfrm>
          <a:custGeom>
            <a:avLst/>
            <a:gdLst>
              <a:gd name="T0" fmla="*/ 894 w 938"/>
              <a:gd name="T1" fmla="*/ 248 h 685"/>
              <a:gd name="T2" fmla="*/ 894 w 938"/>
              <a:gd name="T3" fmla="*/ 248 h 685"/>
              <a:gd name="T4" fmla="*/ 856 w 938"/>
              <a:gd name="T5" fmla="*/ 210 h 685"/>
              <a:gd name="T6" fmla="*/ 765 w 938"/>
              <a:gd name="T7" fmla="*/ 173 h 685"/>
              <a:gd name="T8" fmla="*/ 711 w 938"/>
              <a:gd name="T9" fmla="*/ 173 h 685"/>
              <a:gd name="T10" fmla="*/ 668 w 938"/>
              <a:gd name="T11" fmla="*/ 183 h 685"/>
              <a:gd name="T12" fmla="*/ 501 w 938"/>
              <a:gd name="T13" fmla="*/ 6 h 685"/>
              <a:gd name="T14" fmla="*/ 280 w 938"/>
              <a:gd name="T15" fmla="*/ 173 h 685"/>
              <a:gd name="T16" fmla="*/ 280 w 938"/>
              <a:gd name="T17" fmla="*/ 200 h 685"/>
              <a:gd name="T18" fmla="*/ 210 w 938"/>
              <a:gd name="T19" fmla="*/ 178 h 685"/>
              <a:gd name="T20" fmla="*/ 76 w 938"/>
              <a:gd name="T21" fmla="*/ 216 h 685"/>
              <a:gd name="T22" fmla="*/ 76 w 938"/>
              <a:gd name="T23" fmla="*/ 216 h 685"/>
              <a:gd name="T24" fmla="*/ 43 w 938"/>
              <a:gd name="T25" fmla="*/ 248 h 685"/>
              <a:gd name="T26" fmla="*/ 6 w 938"/>
              <a:gd name="T27" fmla="*/ 334 h 685"/>
              <a:gd name="T28" fmla="*/ 43 w 938"/>
              <a:gd name="T29" fmla="*/ 469 h 685"/>
              <a:gd name="T30" fmla="*/ 162 w 938"/>
              <a:gd name="T31" fmla="*/ 539 h 685"/>
              <a:gd name="T32" fmla="*/ 243 w 938"/>
              <a:gd name="T33" fmla="*/ 533 h 685"/>
              <a:gd name="T34" fmla="*/ 280 w 938"/>
              <a:gd name="T35" fmla="*/ 609 h 685"/>
              <a:gd name="T36" fmla="*/ 318 w 938"/>
              <a:gd name="T37" fmla="*/ 646 h 685"/>
              <a:gd name="T38" fmla="*/ 415 w 938"/>
              <a:gd name="T39" fmla="*/ 684 h 685"/>
              <a:gd name="T40" fmla="*/ 463 w 938"/>
              <a:gd name="T41" fmla="*/ 684 h 685"/>
              <a:gd name="T42" fmla="*/ 566 w 938"/>
              <a:gd name="T43" fmla="*/ 646 h 685"/>
              <a:gd name="T44" fmla="*/ 636 w 938"/>
              <a:gd name="T45" fmla="*/ 539 h 685"/>
              <a:gd name="T46" fmla="*/ 711 w 938"/>
              <a:gd name="T47" fmla="*/ 566 h 685"/>
              <a:gd name="T48" fmla="*/ 759 w 938"/>
              <a:gd name="T49" fmla="*/ 566 h 685"/>
              <a:gd name="T50" fmla="*/ 856 w 938"/>
              <a:gd name="T51" fmla="*/ 528 h 685"/>
              <a:gd name="T52" fmla="*/ 932 w 938"/>
              <a:gd name="T53" fmla="*/ 399 h 685"/>
              <a:gd name="T54" fmla="*/ 894 w 938"/>
              <a:gd name="T55" fmla="*/ 24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685">
                <a:moveTo>
                  <a:pt x="894" y="248"/>
                </a:moveTo>
                <a:lnTo>
                  <a:pt x="894" y="248"/>
                </a:lnTo>
                <a:cubicBezTo>
                  <a:pt x="878" y="237"/>
                  <a:pt x="867" y="226"/>
                  <a:pt x="856" y="210"/>
                </a:cubicBezTo>
                <a:cubicBezTo>
                  <a:pt x="829" y="194"/>
                  <a:pt x="797" y="178"/>
                  <a:pt x="765" y="173"/>
                </a:cubicBezTo>
                <a:cubicBezTo>
                  <a:pt x="743" y="173"/>
                  <a:pt x="727" y="173"/>
                  <a:pt x="711" y="173"/>
                </a:cubicBezTo>
                <a:cubicBezTo>
                  <a:pt x="695" y="178"/>
                  <a:pt x="679" y="178"/>
                  <a:pt x="668" y="183"/>
                </a:cubicBezTo>
                <a:cubicBezTo>
                  <a:pt x="662" y="97"/>
                  <a:pt x="593" y="11"/>
                  <a:pt x="501" y="6"/>
                </a:cubicBezTo>
                <a:cubicBezTo>
                  <a:pt x="393" y="0"/>
                  <a:pt x="296" y="60"/>
                  <a:pt x="280" y="173"/>
                </a:cubicBezTo>
                <a:cubicBezTo>
                  <a:pt x="280" y="183"/>
                  <a:pt x="280" y="194"/>
                  <a:pt x="280" y="200"/>
                </a:cubicBezTo>
                <a:cubicBezTo>
                  <a:pt x="259" y="189"/>
                  <a:pt x="237" y="183"/>
                  <a:pt x="210" y="178"/>
                </a:cubicBezTo>
                <a:cubicBezTo>
                  <a:pt x="167" y="173"/>
                  <a:pt x="113" y="183"/>
                  <a:pt x="76" y="216"/>
                </a:cubicBezTo>
                <a:lnTo>
                  <a:pt x="76" y="216"/>
                </a:lnTo>
                <a:cubicBezTo>
                  <a:pt x="65" y="226"/>
                  <a:pt x="54" y="237"/>
                  <a:pt x="43" y="248"/>
                </a:cubicBezTo>
                <a:cubicBezTo>
                  <a:pt x="22" y="275"/>
                  <a:pt x="11" y="302"/>
                  <a:pt x="6" y="334"/>
                </a:cubicBezTo>
                <a:cubicBezTo>
                  <a:pt x="0" y="383"/>
                  <a:pt x="16" y="431"/>
                  <a:pt x="43" y="469"/>
                </a:cubicBezTo>
                <a:cubicBezTo>
                  <a:pt x="76" y="506"/>
                  <a:pt x="119" y="533"/>
                  <a:pt x="162" y="539"/>
                </a:cubicBezTo>
                <a:cubicBezTo>
                  <a:pt x="189" y="544"/>
                  <a:pt x="216" y="539"/>
                  <a:pt x="243" y="533"/>
                </a:cubicBezTo>
                <a:cubicBezTo>
                  <a:pt x="248" y="560"/>
                  <a:pt x="259" y="587"/>
                  <a:pt x="280" y="609"/>
                </a:cubicBezTo>
                <a:cubicBezTo>
                  <a:pt x="291" y="619"/>
                  <a:pt x="302" y="636"/>
                  <a:pt x="318" y="646"/>
                </a:cubicBezTo>
                <a:cubicBezTo>
                  <a:pt x="345" y="668"/>
                  <a:pt x="377" y="679"/>
                  <a:pt x="415" y="684"/>
                </a:cubicBezTo>
                <a:cubicBezTo>
                  <a:pt x="431" y="684"/>
                  <a:pt x="447" y="684"/>
                  <a:pt x="463" y="684"/>
                </a:cubicBezTo>
                <a:cubicBezTo>
                  <a:pt x="501" y="679"/>
                  <a:pt x="539" y="668"/>
                  <a:pt x="566" y="646"/>
                </a:cubicBezTo>
                <a:cubicBezTo>
                  <a:pt x="598" y="619"/>
                  <a:pt x="625" y="582"/>
                  <a:pt x="636" y="539"/>
                </a:cubicBezTo>
                <a:cubicBezTo>
                  <a:pt x="657" y="555"/>
                  <a:pt x="684" y="560"/>
                  <a:pt x="711" y="566"/>
                </a:cubicBezTo>
                <a:cubicBezTo>
                  <a:pt x="727" y="566"/>
                  <a:pt x="743" y="566"/>
                  <a:pt x="759" y="566"/>
                </a:cubicBezTo>
                <a:cubicBezTo>
                  <a:pt x="797" y="560"/>
                  <a:pt x="829" y="549"/>
                  <a:pt x="856" y="528"/>
                </a:cubicBezTo>
                <a:cubicBezTo>
                  <a:pt x="899" y="496"/>
                  <a:pt x="926" y="447"/>
                  <a:pt x="932" y="399"/>
                </a:cubicBezTo>
                <a:cubicBezTo>
                  <a:pt x="937" y="345"/>
                  <a:pt x="926" y="291"/>
                  <a:pt x="894" y="2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6" name="Freeform 374"/>
          <p:cNvSpPr>
            <a:spLocks noChangeArrowheads="1"/>
          </p:cNvSpPr>
          <p:nvPr/>
        </p:nvSpPr>
        <p:spPr bwMode="auto">
          <a:xfrm>
            <a:off x="146573" y="2675796"/>
            <a:ext cx="548356" cy="300095"/>
          </a:xfrm>
          <a:custGeom>
            <a:avLst/>
            <a:gdLst>
              <a:gd name="T0" fmla="*/ 1383 w 1686"/>
              <a:gd name="T1" fmla="*/ 248 h 922"/>
              <a:gd name="T2" fmla="*/ 1383 w 1686"/>
              <a:gd name="T3" fmla="*/ 248 h 922"/>
              <a:gd name="T4" fmla="*/ 1254 w 1686"/>
              <a:gd name="T5" fmla="*/ 280 h 922"/>
              <a:gd name="T6" fmla="*/ 1012 w 1686"/>
              <a:gd name="T7" fmla="*/ 135 h 922"/>
              <a:gd name="T8" fmla="*/ 845 w 1686"/>
              <a:gd name="T9" fmla="*/ 172 h 922"/>
              <a:gd name="T10" fmla="*/ 802 w 1686"/>
              <a:gd name="T11" fmla="*/ 102 h 922"/>
              <a:gd name="T12" fmla="*/ 603 w 1686"/>
              <a:gd name="T13" fmla="*/ 0 h 922"/>
              <a:gd name="T14" fmla="*/ 527 w 1686"/>
              <a:gd name="T15" fmla="*/ 6 h 922"/>
              <a:gd name="T16" fmla="*/ 387 w 1686"/>
              <a:gd name="T17" fmla="*/ 75 h 922"/>
              <a:gd name="T18" fmla="*/ 296 w 1686"/>
              <a:gd name="T19" fmla="*/ 237 h 922"/>
              <a:gd name="T20" fmla="*/ 221 w 1686"/>
              <a:gd name="T21" fmla="*/ 221 h 922"/>
              <a:gd name="T22" fmla="*/ 75 w 1686"/>
              <a:gd name="T23" fmla="*/ 269 h 922"/>
              <a:gd name="T24" fmla="*/ 5 w 1686"/>
              <a:gd name="T25" fmla="*/ 404 h 922"/>
              <a:gd name="T26" fmla="*/ 54 w 1686"/>
              <a:gd name="T27" fmla="*/ 555 h 922"/>
              <a:gd name="T28" fmla="*/ 194 w 1686"/>
              <a:gd name="T29" fmla="*/ 619 h 922"/>
              <a:gd name="T30" fmla="*/ 296 w 1686"/>
              <a:gd name="T31" fmla="*/ 598 h 922"/>
              <a:gd name="T32" fmla="*/ 592 w 1686"/>
              <a:gd name="T33" fmla="*/ 921 h 922"/>
              <a:gd name="T34" fmla="*/ 893 w 1686"/>
              <a:gd name="T35" fmla="*/ 759 h 922"/>
              <a:gd name="T36" fmla="*/ 963 w 1686"/>
              <a:gd name="T37" fmla="*/ 770 h 922"/>
              <a:gd name="T38" fmla="*/ 1211 w 1686"/>
              <a:gd name="T39" fmla="*/ 673 h 922"/>
              <a:gd name="T40" fmla="*/ 1346 w 1686"/>
              <a:gd name="T41" fmla="*/ 716 h 922"/>
              <a:gd name="T42" fmla="*/ 1383 w 1686"/>
              <a:gd name="T43" fmla="*/ 248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86" h="922">
                <a:moveTo>
                  <a:pt x="1383" y="248"/>
                </a:moveTo>
                <a:lnTo>
                  <a:pt x="1383" y="248"/>
                </a:lnTo>
                <a:cubicBezTo>
                  <a:pt x="1329" y="248"/>
                  <a:pt x="1292" y="259"/>
                  <a:pt x="1254" y="280"/>
                </a:cubicBezTo>
                <a:cubicBezTo>
                  <a:pt x="1206" y="194"/>
                  <a:pt x="1114" y="135"/>
                  <a:pt x="1012" y="135"/>
                </a:cubicBezTo>
                <a:cubicBezTo>
                  <a:pt x="953" y="135"/>
                  <a:pt x="899" y="146"/>
                  <a:pt x="845" y="172"/>
                </a:cubicBezTo>
                <a:cubicBezTo>
                  <a:pt x="834" y="146"/>
                  <a:pt x="818" y="124"/>
                  <a:pt x="802" y="102"/>
                </a:cubicBezTo>
                <a:cubicBezTo>
                  <a:pt x="754" y="49"/>
                  <a:pt x="678" y="0"/>
                  <a:pt x="603" y="0"/>
                </a:cubicBezTo>
                <a:cubicBezTo>
                  <a:pt x="527" y="6"/>
                  <a:pt x="527" y="6"/>
                  <a:pt x="527" y="6"/>
                </a:cubicBezTo>
                <a:cubicBezTo>
                  <a:pt x="474" y="16"/>
                  <a:pt x="431" y="38"/>
                  <a:pt x="387" y="75"/>
                </a:cubicBezTo>
                <a:cubicBezTo>
                  <a:pt x="339" y="119"/>
                  <a:pt x="307" y="172"/>
                  <a:pt x="296" y="237"/>
                </a:cubicBezTo>
                <a:cubicBezTo>
                  <a:pt x="269" y="226"/>
                  <a:pt x="247" y="221"/>
                  <a:pt x="221" y="221"/>
                </a:cubicBezTo>
                <a:cubicBezTo>
                  <a:pt x="167" y="221"/>
                  <a:pt x="118" y="232"/>
                  <a:pt x="75" y="269"/>
                </a:cubicBezTo>
                <a:cubicBezTo>
                  <a:pt x="32" y="302"/>
                  <a:pt x="11" y="350"/>
                  <a:pt x="5" y="404"/>
                </a:cubicBezTo>
                <a:cubicBezTo>
                  <a:pt x="0" y="458"/>
                  <a:pt x="21" y="512"/>
                  <a:pt x="54" y="555"/>
                </a:cubicBezTo>
                <a:cubicBezTo>
                  <a:pt x="86" y="587"/>
                  <a:pt x="140" y="619"/>
                  <a:pt x="194" y="619"/>
                </a:cubicBezTo>
                <a:cubicBezTo>
                  <a:pt x="231" y="619"/>
                  <a:pt x="264" y="614"/>
                  <a:pt x="296" y="598"/>
                </a:cubicBezTo>
                <a:cubicBezTo>
                  <a:pt x="296" y="754"/>
                  <a:pt x="425" y="921"/>
                  <a:pt x="592" y="921"/>
                </a:cubicBezTo>
                <a:cubicBezTo>
                  <a:pt x="716" y="921"/>
                  <a:pt x="834" y="861"/>
                  <a:pt x="893" y="759"/>
                </a:cubicBezTo>
                <a:cubicBezTo>
                  <a:pt x="915" y="764"/>
                  <a:pt x="936" y="770"/>
                  <a:pt x="963" y="770"/>
                </a:cubicBezTo>
                <a:cubicBezTo>
                  <a:pt x="1060" y="770"/>
                  <a:pt x="1146" y="732"/>
                  <a:pt x="1211" y="673"/>
                </a:cubicBezTo>
                <a:cubicBezTo>
                  <a:pt x="1243" y="700"/>
                  <a:pt x="1292" y="716"/>
                  <a:pt x="1346" y="716"/>
                </a:cubicBezTo>
                <a:cubicBezTo>
                  <a:pt x="1647" y="716"/>
                  <a:pt x="1685" y="248"/>
                  <a:pt x="1383" y="2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7" name="Freeform 375"/>
          <p:cNvSpPr>
            <a:spLocks noChangeArrowheads="1"/>
          </p:cNvSpPr>
          <p:nvPr/>
        </p:nvSpPr>
        <p:spPr bwMode="auto">
          <a:xfrm>
            <a:off x="1217445" y="2184732"/>
            <a:ext cx="615823" cy="412092"/>
          </a:xfrm>
          <a:custGeom>
            <a:avLst/>
            <a:gdLst>
              <a:gd name="T0" fmla="*/ 1830 w 1890"/>
              <a:gd name="T1" fmla="*/ 559 h 1265"/>
              <a:gd name="T2" fmla="*/ 1830 w 1890"/>
              <a:gd name="T3" fmla="*/ 559 h 1265"/>
              <a:gd name="T4" fmla="*/ 1782 w 1890"/>
              <a:gd name="T5" fmla="*/ 522 h 1265"/>
              <a:gd name="T6" fmla="*/ 1669 w 1890"/>
              <a:gd name="T7" fmla="*/ 479 h 1265"/>
              <a:gd name="T8" fmla="*/ 1604 w 1890"/>
              <a:gd name="T9" fmla="*/ 484 h 1265"/>
              <a:gd name="T10" fmla="*/ 1518 w 1890"/>
              <a:gd name="T11" fmla="*/ 516 h 1265"/>
              <a:gd name="T12" fmla="*/ 1459 w 1890"/>
              <a:gd name="T13" fmla="*/ 419 h 1265"/>
              <a:gd name="T14" fmla="*/ 1297 w 1890"/>
              <a:gd name="T15" fmla="*/ 317 h 1265"/>
              <a:gd name="T16" fmla="*/ 1109 w 1890"/>
              <a:gd name="T17" fmla="*/ 301 h 1265"/>
              <a:gd name="T18" fmla="*/ 1093 w 1890"/>
              <a:gd name="T19" fmla="*/ 301 h 1265"/>
              <a:gd name="T20" fmla="*/ 969 w 1890"/>
              <a:gd name="T21" fmla="*/ 349 h 1265"/>
              <a:gd name="T22" fmla="*/ 974 w 1890"/>
              <a:gd name="T23" fmla="*/ 323 h 1265"/>
              <a:gd name="T24" fmla="*/ 899 w 1890"/>
              <a:gd name="T25" fmla="*/ 102 h 1265"/>
              <a:gd name="T26" fmla="*/ 840 w 1890"/>
              <a:gd name="T27" fmla="*/ 48 h 1265"/>
              <a:gd name="T28" fmla="*/ 694 w 1890"/>
              <a:gd name="T29" fmla="*/ 0 h 1265"/>
              <a:gd name="T30" fmla="*/ 614 w 1890"/>
              <a:gd name="T31" fmla="*/ 5 h 1265"/>
              <a:gd name="T32" fmla="*/ 468 w 1890"/>
              <a:gd name="T33" fmla="*/ 75 h 1265"/>
              <a:gd name="T34" fmla="*/ 366 w 1890"/>
              <a:gd name="T35" fmla="*/ 279 h 1265"/>
              <a:gd name="T36" fmla="*/ 371 w 1890"/>
              <a:gd name="T37" fmla="*/ 360 h 1265"/>
              <a:gd name="T38" fmla="*/ 323 w 1890"/>
              <a:gd name="T39" fmla="*/ 355 h 1265"/>
              <a:gd name="T40" fmla="*/ 11 w 1890"/>
              <a:gd name="T41" fmla="*/ 624 h 1265"/>
              <a:gd name="T42" fmla="*/ 280 w 1890"/>
              <a:gd name="T43" fmla="*/ 936 h 1265"/>
              <a:gd name="T44" fmla="*/ 318 w 1890"/>
              <a:gd name="T45" fmla="*/ 931 h 1265"/>
              <a:gd name="T46" fmla="*/ 646 w 1890"/>
              <a:gd name="T47" fmla="*/ 1264 h 1265"/>
              <a:gd name="T48" fmla="*/ 1012 w 1890"/>
              <a:gd name="T49" fmla="*/ 1012 h 1265"/>
              <a:gd name="T50" fmla="*/ 1130 w 1890"/>
              <a:gd name="T51" fmla="*/ 1038 h 1265"/>
              <a:gd name="T52" fmla="*/ 1147 w 1890"/>
              <a:gd name="T53" fmla="*/ 1044 h 1265"/>
              <a:gd name="T54" fmla="*/ 1427 w 1890"/>
              <a:gd name="T55" fmla="*/ 952 h 1265"/>
              <a:gd name="T56" fmla="*/ 1480 w 1890"/>
              <a:gd name="T57" fmla="*/ 882 h 1265"/>
              <a:gd name="T58" fmla="*/ 1518 w 1890"/>
              <a:gd name="T59" fmla="*/ 915 h 1265"/>
              <a:gd name="T60" fmla="*/ 1631 w 1890"/>
              <a:gd name="T61" fmla="*/ 958 h 1265"/>
              <a:gd name="T62" fmla="*/ 1690 w 1890"/>
              <a:gd name="T63" fmla="*/ 952 h 1265"/>
              <a:gd name="T64" fmla="*/ 1809 w 1890"/>
              <a:gd name="T65" fmla="*/ 898 h 1265"/>
              <a:gd name="T66" fmla="*/ 1884 w 1890"/>
              <a:gd name="T67" fmla="*/ 737 h 1265"/>
              <a:gd name="T68" fmla="*/ 1830 w 1890"/>
              <a:gd name="T69" fmla="*/ 559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0" h="1265">
                <a:moveTo>
                  <a:pt x="1830" y="559"/>
                </a:moveTo>
                <a:lnTo>
                  <a:pt x="1830" y="559"/>
                </a:lnTo>
                <a:cubicBezTo>
                  <a:pt x="1814" y="549"/>
                  <a:pt x="1798" y="532"/>
                  <a:pt x="1782" y="522"/>
                </a:cubicBezTo>
                <a:cubicBezTo>
                  <a:pt x="1744" y="495"/>
                  <a:pt x="1707" y="484"/>
                  <a:pt x="1669" y="479"/>
                </a:cubicBezTo>
                <a:cubicBezTo>
                  <a:pt x="1647" y="484"/>
                  <a:pt x="1626" y="484"/>
                  <a:pt x="1604" y="484"/>
                </a:cubicBezTo>
                <a:cubicBezTo>
                  <a:pt x="1572" y="489"/>
                  <a:pt x="1545" y="500"/>
                  <a:pt x="1518" y="516"/>
                </a:cubicBezTo>
                <a:cubicBezTo>
                  <a:pt x="1502" y="484"/>
                  <a:pt x="1480" y="452"/>
                  <a:pt x="1459" y="419"/>
                </a:cubicBezTo>
                <a:cubicBezTo>
                  <a:pt x="1416" y="371"/>
                  <a:pt x="1362" y="339"/>
                  <a:pt x="1297" y="317"/>
                </a:cubicBezTo>
                <a:cubicBezTo>
                  <a:pt x="1238" y="295"/>
                  <a:pt x="1174" y="290"/>
                  <a:pt x="1109" y="301"/>
                </a:cubicBezTo>
                <a:cubicBezTo>
                  <a:pt x="1104" y="301"/>
                  <a:pt x="1098" y="301"/>
                  <a:pt x="1093" y="301"/>
                </a:cubicBezTo>
                <a:cubicBezTo>
                  <a:pt x="1050" y="312"/>
                  <a:pt x="1007" y="328"/>
                  <a:pt x="969" y="349"/>
                </a:cubicBezTo>
                <a:cubicBezTo>
                  <a:pt x="969" y="339"/>
                  <a:pt x="974" y="333"/>
                  <a:pt x="974" y="323"/>
                </a:cubicBezTo>
                <a:cubicBezTo>
                  <a:pt x="980" y="242"/>
                  <a:pt x="953" y="161"/>
                  <a:pt x="899" y="102"/>
                </a:cubicBezTo>
                <a:cubicBezTo>
                  <a:pt x="877" y="86"/>
                  <a:pt x="856" y="64"/>
                  <a:pt x="840" y="48"/>
                </a:cubicBezTo>
                <a:cubicBezTo>
                  <a:pt x="791" y="21"/>
                  <a:pt x="743" y="5"/>
                  <a:pt x="694" y="0"/>
                </a:cubicBezTo>
                <a:cubicBezTo>
                  <a:pt x="667" y="0"/>
                  <a:pt x="641" y="0"/>
                  <a:pt x="614" y="5"/>
                </a:cubicBezTo>
                <a:cubicBezTo>
                  <a:pt x="560" y="16"/>
                  <a:pt x="511" y="37"/>
                  <a:pt x="468" y="75"/>
                </a:cubicBezTo>
                <a:cubicBezTo>
                  <a:pt x="409" y="123"/>
                  <a:pt x="371" y="199"/>
                  <a:pt x="366" y="279"/>
                </a:cubicBezTo>
                <a:cubicBezTo>
                  <a:pt x="366" y="306"/>
                  <a:pt x="366" y="333"/>
                  <a:pt x="371" y="360"/>
                </a:cubicBezTo>
                <a:cubicBezTo>
                  <a:pt x="355" y="355"/>
                  <a:pt x="339" y="355"/>
                  <a:pt x="323" y="355"/>
                </a:cubicBezTo>
                <a:cubicBezTo>
                  <a:pt x="167" y="355"/>
                  <a:pt x="27" y="457"/>
                  <a:pt x="11" y="624"/>
                </a:cubicBezTo>
                <a:cubicBezTo>
                  <a:pt x="0" y="769"/>
                  <a:pt x="124" y="936"/>
                  <a:pt x="280" y="936"/>
                </a:cubicBezTo>
                <a:cubicBezTo>
                  <a:pt x="291" y="936"/>
                  <a:pt x="307" y="931"/>
                  <a:pt x="318" y="931"/>
                </a:cubicBezTo>
                <a:cubicBezTo>
                  <a:pt x="328" y="1098"/>
                  <a:pt x="468" y="1264"/>
                  <a:pt x="646" y="1264"/>
                </a:cubicBezTo>
                <a:cubicBezTo>
                  <a:pt x="813" y="1264"/>
                  <a:pt x="964" y="1168"/>
                  <a:pt x="1012" y="1012"/>
                </a:cubicBezTo>
                <a:cubicBezTo>
                  <a:pt x="1050" y="1028"/>
                  <a:pt x="1087" y="1038"/>
                  <a:pt x="1130" y="1038"/>
                </a:cubicBezTo>
                <a:cubicBezTo>
                  <a:pt x="1136" y="1038"/>
                  <a:pt x="1141" y="1044"/>
                  <a:pt x="1147" y="1044"/>
                </a:cubicBezTo>
                <a:cubicBezTo>
                  <a:pt x="1243" y="1055"/>
                  <a:pt x="1351" y="1012"/>
                  <a:pt x="1427" y="952"/>
                </a:cubicBezTo>
                <a:cubicBezTo>
                  <a:pt x="1448" y="931"/>
                  <a:pt x="1464" y="909"/>
                  <a:pt x="1480" y="882"/>
                </a:cubicBezTo>
                <a:cubicBezTo>
                  <a:pt x="1491" y="893"/>
                  <a:pt x="1507" y="904"/>
                  <a:pt x="1518" y="915"/>
                </a:cubicBezTo>
                <a:cubicBezTo>
                  <a:pt x="1550" y="936"/>
                  <a:pt x="1588" y="952"/>
                  <a:pt x="1631" y="958"/>
                </a:cubicBezTo>
                <a:cubicBezTo>
                  <a:pt x="1653" y="952"/>
                  <a:pt x="1674" y="952"/>
                  <a:pt x="1690" y="952"/>
                </a:cubicBezTo>
                <a:cubicBezTo>
                  <a:pt x="1733" y="941"/>
                  <a:pt x="1776" y="925"/>
                  <a:pt x="1809" y="898"/>
                </a:cubicBezTo>
                <a:cubicBezTo>
                  <a:pt x="1852" y="855"/>
                  <a:pt x="1884" y="796"/>
                  <a:pt x="1884" y="737"/>
                </a:cubicBezTo>
                <a:cubicBezTo>
                  <a:pt x="1889" y="672"/>
                  <a:pt x="1868" y="608"/>
                  <a:pt x="1830" y="55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8" name="Freeform 376"/>
          <p:cNvSpPr>
            <a:spLocks noChangeArrowheads="1"/>
          </p:cNvSpPr>
          <p:nvPr/>
        </p:nvSpPr>
        <p:spPr bwMode="auto">
          <a:xfrm>
            <a:off x="2559624" y="1364856"/>
            <a:ext cx="475147" cy="279993"/>
          </a:xfrm>
          <a:custGeom>
            <a:avLst/>
            <a:gdLst>
              <a:gd name="T0" fmla="*/ 1292 w 1460"/>
              <a:gd name="T1" fmla="*/ 280 h 862"/>
              <a:gd name="T2" fmla="*/ 1292 w 1460"/>
              <a:gd name="T3" fmla="*/ 280 h 862"/>
              <a:gd name="T4" fmla="*/ 1292 w 1460"/>
              <a:gd name="T5" fmla="*/ 247 h 862"/>
              <a:gd name="T6" fmla="*/ 1130 w 1460"/>
              <a:gd name="T7" fmla="*/ 64 h 862"/>
              <a:gd name="T8" fmla="*/ 1006 w 1460"/>
              <a:gd name="T9" fmla="*/ 53 h 862"/>
              <a:gd name="T10" fmla="*/ 947 w 1460"/>
              <a:gd name="T11" fmla="*/ 75 h 862"/>
              <a:gd name="T12" fmla="*/ 861 w 1460"/>
              <a:gd name="T13" fmla="*/ 145 h 862"/>
              <a:gd name="T14" fmla="*/ 829 w 1460"/>
              <a:gd name="T15" fmla="*/ 91 h 862"/>
              <a:gd name="T16" fmla="*/ 646 w 1460"/>
              <a:gd name="T17" fmla="*/ 0 h 862"/>
              <a:gd name="T18" fmla="*/ 576 w 1460"/>
              <a:gd name="T19" fmla="*/ 0 h 862"/>
              <a:gd name="T20" fmla="*/ 559 w 1460"/>
              <a:gd name="T21" fmla="*/ 5 h 862"/>
              <a:gd name="T22" fmla="*/ 559 w 1460"/>
              <a:gd name="T23" fmla="*/ 5 h 862"/>
              <a:gd name="T24" fmla="*/ 430 w 1460"/>
              <a:gd name="T25" fmla="*/ 70 h 862"/>
              <a:gd name="T26" fmla="*/ 344 w 1460"/>
              <a:gd name="T27" fmla="*/ 242 h 862"/>
              <a:gd name="T28" fmla="*/ 204 w 1460"/>
              <a:gd name="T29" fmla="*/ 220 h 862"/>
              <a:gd name="T30" fmla="*/ 134 w 1460"/>
              <a:gd name="T31" fmla="*/ 242 h 862"/>
              <a:gd name="T32" fmla="*/ 86 w 1460"/>
              <a:gd name="T33" fmla="*/ 274 h 862"/>
              <a:gd name="T34" fmla="*/ 21 w 1460"/>
              <a:gd name="T35" fmla="*/ 366 h 862"/>
              <a:gd name="T36" fmla="*/ 64 w 1460"/>
              <a:gd name="T37" fmla="*/ 581 h 862"/>
              <a:gd name="T38" fmla="*/ 269 w 1460"/>
              <a:gd name="T39" fmla="*/ 656 h 862"/>
              <a:gd name="T40" fmla="*/ 296 w 1460"/>
              <a:gd name="T41" fmla="*/ 646 h 862"/>
              <a:gd name="T42" fmla="*/ 355 w 1460"/>
              <a:gd name="T43" fmla="*/ 775 h 862"/>
              <a:gd name="T44" fmla="*/ 403 w 1460"/>
              <a:gd name="T45" fmla="*/ 818 h 862"/>
              <a:gd name="T46" fmla="*/ 527 w 1460"/>
              <a:gd name="T47" fmla="*/ 861 h 862"/>
              <a:gd name="T48" fmla="*/ 592 w 1460"/>
              <a:gd name="T49" fmla="*/ 856 h 862"/>
              <a:gd name="T50" fmla="*/ 710 w 1460"/>
              <a:gd name="T51" fmla="*/ 796 h 862"/>
              <a:gd name="T52" fmla="*/ 721 w 1460"/>
              <a:gd name="T53" fmla="*/ 785 h 862"/>
              <a:gd name="T54" fmla="*/ 861 w 1460"/>
              <a:gd name="T55" fmla="*/ 839 h 862"/>
              <a:gd name="T56" fmla="*/ 1103 w 1460"/>
              <a:gd name="T57" fmla="*/ 710 h 862"/>
              <a:gd name="T58" fmla="*/ 1195 w 1460"/>
              <a:gd name="T59" fmla="*/ 737 h 862"/>
              <a:gd name="T60" fmla="*/ 1448 w 1460"/>
              <a:gd name="T61" fmla="*/ 522 h 862"/>
              <a:gd name="T62" fmla="*/ 1292 w 1460"/>
              <a:gd name="T63" fmla="*/ 28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0" h="862">
                <a:moveTo>
                  <a:pt x="1292" y="280"/>
                </a:moveTo>
                <a:lnTo>
                  <a:pt x="1292" y="280"/>
                </a:lnTo>
                <a:cubicBezTo>
                  <a:pt x="1292" y="269"/>
                  <a:pt x="1292" y="258"/>
                  <a:pt x="1292" y="247"/>
                </a:cubicBezTo>
                <a:cubicBezTo>
                  <a:pt x="1275" y="161"/>
                  <a:pt x="1211" y="91"/>
                  <a:pt x="1130" y="64"/>
                </a:cubicBezTo>
                <a:cubicBezTo>
                  <a:pt x="1092" y="48"/>
                  <a:pt x="1049" y="48"/>
                  <a:pt x="1006" y="53"/>
                </a:cubicBezTo>
                <a:cubicBezTo>
                  <a:pt x="947" y="75"/>
                  <a:pt x="947" y="75"/>
                  <a:pt x="947" y="75"/>
                </a:cubicBezTo>
                <a:cubicBezTo>
                  <a:pt x="915" y="91"/>
                  <a:pt x="888" y="113"/>
                  <a:pt x="861" y="145"/>
                </a:cubicBezTo>
                <a:cubicBezTo>
                  <a:pt x="856" y="123"/>
                  <a:pt x="839" y="107"/>
                  <a:pt x="829" y="91"/>
                </a:cubicBezTo>
                <a:cubicBezTo>
                  <a:pt x="780" y="37"/>
                  <a:pt x="716" y="5"/>
                  <a:pt x="646" y="0"/>
                </a:cubicBezTo>
                <a:cubicBezTo>
                  <a:pt x="624" y="0"/>
                  <a:pt x="597" y="0"/>
                  <a:pt x="576" y="0"/>
                </a:cubicBezTo>
                <a:cubicBezTo>
                  <a:pt x="570" y="5"/>
                  <a:pt x="565" y="5"/>
                  <a:pt x="559" y="5"/>
                </a:cubicBezTo>
                <a:lnTo>
                  <a:pt x="559" y="5"/>
                </a:lnTo>
                <a:cubicBezTo>
                  <a:pt x="511" y="26"/>
                  <a:pt x="468" y="37"/>
                  <a:pt x="430" y="70"/>
                </a:cubicBezTo>
                <a:cubicBezTo>
                  <a:pt x="382" y="113"/>
                  <a:pt x="349" y="177"/>
                  <a:pt x="344" y="242"/>
                </a:cubicBezTo>
                <a:cubicBezTo>
                  <a:pt x="301" y="220"/>
                  <a:pt x="253" y="210"/>
                  <a:pt x="204" y="220"/>
                </a:cubicBezTo>
                <a:cubicBezTo>
                  <a:pt x="177" y="226"/>
                  <a:pt x="156" y="236"/>
                  <a:pt x="134" y="242"/>
                </a:cubicBezTo>
                <a:cubicBezTo>
                  <a:pt x="86" y="274"/>
                  <a:pt x="86" y="274"/>
                  <a:pt x="86" y="274"/>
                </a:cubicBezTo>
                <a:cubicBezTo>
                  <a:pt x="59" y="301"/>
                  <a:pt x="37" y="333"/>
                  <a:pt x="21" y="366"/>
                </a:cubicBezTo>
                <a:cubicBezTo>
                  <a:pt x="0" y="441"/>
                  <a:pt x="16" y="527"/>
                  <a:pt x="64" y="581"/>
                </a:cubicBezTo>
                <a:cubicBezTo>
                  <a:pt x="118" y="640"/>
                  <a:pt x="193" y="667"/>
                  <a:pt x="269" y="656"/>
                </a:cubicBezTo>
                <a:cubicBezTo>
                  <a:pt x="280" y="651"/>
                  <a:pt x="285" y="651"/>
                  <a:pt x="296" y="646"/>
                </a:cubicBezTo>
                <a:cubicBezTo>
                  <a:pt x="301" y="694"/>
                  <a:pt x="323" y="737"/>
                  <a:pt x="355" y="775"/>
                </a:cubicBezTo>
                <a:cubicBezTo>
                  <a:pt x="371" y="785"/>
                  <a:pt x="387" y="802"/>
                  <a:pt x="403" y="818"/>
                </a:cubicBezTo>
                <a:cubicBezTo>
                  <a:pt x="441" y="839"/>
                  <a:pt x="479" y="856"/>
                  <a:pt x="527" y="861"/>
                </a:cubicBezTo>
                <a:cubicBezTo>
                  <a:pt x="549" y="856"/>
                  <a:pt x="570" y="856"/>
                  <a:pt x="592" y="856"/>
                </a:cubicBezTo>
                <a:cubicBezTo>
                  <a:pt x="635" y="845"/>
                  <a:pt x="678" y="828"/>
                  <a:pt x="710" y="796"/>
                </a:cubicBezTo>
                <a:cubicBezTo>
                  <a:pt x="716" y="791"/>
                  <a:pt x="716" y="791"/>
                  <a:pt x="721" y="785"/>
                </a:cubicBezTo>
                <a:cubicBezTo>
                  <a:pt x="759" y="818"/>
                  <a:pt x="807" y="839"/>
                  <a:pt x="861" y="839"/>
                </a:cubicBezTo>
                <a:cubicBezTo>
                  <a:pt x="963" y="839"/>
                  <a:pt x="1055" y="791"/>
                  <a:pt x="1103" y="710"/>
                </a:cubicBezTo>
                <a:cubicBezTo>
                  <a:pt x="1130" y="726"/>
                  <a:pt x="1162" y="737"/>
                  <a:pt x="1195" y="737"/>
                </a:cubicBezTo>
                <a:cubicBezTo>
                  <a:pt x="1324" y="737"/>
                  <a:pt x="1437" y="656"/>
                  <a:pt x="1448" y="522"/>
                </a:cubicBezTo>
                <a:cubicBezTo>
                  <a:pt x="1459" y="419"/>
                  <a:pt x="1388" y="312"/>
                  <a:pt x="1292" y="28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9" name="Freeform 377"/>
          <p:cNvSpPr>
            <a:spLocks noChangeArrowheads="1"/>
          </p:cNvSpPr>
          <p:nvPr/>
        </p:nvSpPr>
        <p:spPr bwMode="auto">
          <a:xfrm>
            <a:off x="6419510" y="1896842"/>
            <a:ext cx="508162" cy="294352"/>
          </a:xfrm>
          <a:custGeom>
            <a:avLst/>
            <a:gdLst>
              <a:gd name="T0" fmla="*/ 1556 w 1563"/>
              <a:gd name="T1" fmla="*/ 431 h 905"/>
              <a:gd name="T2" fmla="*/ 1556 w 1563"/>
              <a:gd name="T3" fmla="*/ 431 h 905"/>
              <a:gd name="T4" fmla="*/ 1486 w 1563"/>
              <a:gd name="T5" fmla="*/ 296 h 905"/>
              <a:gd name="T6" fmla="*/ 1298 w 1563"/>
              <a:gd name="T7" fmla="*/ 204 h 905"/>
              <a:gd name="T8" fmla="*/ 1217 w 1563"/>
              <a:gd name="T9" fmla="*/ 210 h 905"/>
              <a:gd name="T10" fmla="*/ 1158 w 1563"/>
              <a:gd name="T11" fmla="*/ 97 h 905"/>
              <a:gd name="T12" fmla="*/ 1099 w 1563"/>
              <a:gd name="T13" fmla="*/ 48 h 905"/>
              <a:gd name="T14" fmla="*/ 959 w 1563"/>
              <a:gd name="T15" fmla="*/ 0 h 905"/>
              <a:gd name="T16" fmla="*/ 883 w 1563"/>
              <a:gd name="T17" fmla="*/ 5 h 905"/>
              <a:gd name="T18" fmla="*/ 743 w 1563"/>
              <a:gd name="T19" fmla="*/ 75 h 905"/>
              <a:gd name="T20" fmla="*/ 706 w 1563"/>
              <a:gd name="T21" fmla="*/ 113 h 905"/>
              <a:gd name="T22" fmla="*/ 684 w 1563"/>
              <a:gd name="T23" fmla="*/ 81 h 905"/>
              <a:gd name="T24" fmla="*/ 636 w 1563"/>
              <a:gd name="T25" fmla="*/ 37 h 905"/>
              <a:gd name="T26" fmla="*/ 512 w 1563"/>
              <a:gd name="T27" fmla="*/ 0 h 905"/>
              <a:gd name="T28" fmla="*/ 447 w 1563"/>
              <a:gd name="T29" fmla="*/ 0 h 905"/>
              <a:gd name="T30" fmla="*/ 329 w 1563"/>
              <a:gd name="T31" fmla="*/ 59 h 905"/>
              <a:gd name="T32" fmla="*/ 243 w 1563"/>
              <a:gd name="T33" fmla="*/ 231 h 905"/>
              <a:gd name="T34" fmla="*/ 248 w 1563"/>
              <a:gd name="T35" fmla="*/ 291 h 905"/>
              <a:gd name="T36" fmla="*/ 200 w 1563"/>
              <a:gd name="T37" fmla="*/ 296 h 905"/>
              <a:gd name="T38" fmla="*/ 6 w 1563"/>
              <a:gd name="T39" fmla="*/ 506 h 905"/>
              <a:gd name="T40" fmla="*/ 113 w 1563"/>
              <a:gd name="T41" fmla="*/ 721 h 905"/>
              <a:gd name="T42" fmla="*/ 221 w 1563"/>
              <a:gd name="T43" fmla="*/ 759 h 905"/>
              <a:gd name="T44" fmla="*/ 286 w 1563"/>
              <a:gd name="T45" fmla="*/ 754 h 905"/>
              <a:gd name="T46" fmla="*/ 340 w 1563"/>
              <a:gd name="T47" fmla="*/ 737 h 905"/>
              <a:gd name="T48" fmla="*/ 388 w 1563"/>
              <a:gd name="T49" fmla="*/ 823 h 905"/>
              <a:gd name="T50" fmla="*/ 485 w 1563"/>
              <a:gd name="T51" fmla="*/ 888 h 905"/>
              <a:gd name="T52" fmla="*/ 598 w 1563"/>
              <a:gd name="T53" fmla="*/ 899 h 905"/>
              <a:gd name="T54" fmla="*/ 673 w 1563"/>
              <a:gd name="T55" fmla="*/ 872 h 905"/>
              <a:gd name="T56" fmla="*/ 727 w 1563"/>
              <a:gd name="T57" fmla="*/ 840 h 905"/>
              <a:gd name="T58" fmla="*/ 749 w 1563"/>
              <a:gd name="T59" fmla="*/ 856 h 905"/>
              <a:gd name="T60" fmla="*/ 878 w 1563"/>
              <a:gd name="T61" fmla="*/ 899 h 905"/>
              <a:gd name="T62" fmla="*/ 948 w 1563"/>
              <a:gd name="T63" fmla="*/ 899 h 905"/>
              <a:gd name="T64" fmla="*/ 1077 w 1563"/>
              <a:gd name="T65" fmla="*/ 834 h 905"/>
              <a:gd name="T66" fmla="*/ 1131 w 1563"/>
              <a:gd name="T67" fmla="*/ 770 h 905"/>
              <a:gd name="T68" fmla="*/ 1239 w 1563"/>
              <a:gd name="T69" fmla="*/ 797 h 905"/>
              <a:gd name="T70" fmla="*/ 1314 w 1563"/>
              <a:gd name="T71" fmla="*/ 797 h 905"/>
              <a:gd name="T72" fmla="*/ 1454 w 1563"/>
              <a:gd name="T73" fmla="*/ 726 h 905"/>
              <a:gd name="T74" fmla="*/ 1540 w 1563"/>
              <a:gd name="T75" fmla="*/ 592 h 905"/>
              <a:gd name="T76" fmla="*/ 1556 w 1563"/>
              <a:gd name="T77" fmla="*/ 431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3" h="905">
                <a:moveTo>
                  <a:pt x="1556" y="431"/>
                </a:moveTo>
                <a:lnTo>
                  <a:pt x="1556" y="431"/>
                </a:lnTo>
                <a:cubicBezTo>
                  <a:pt x="1545" y="382"/>
                  <a:pt x="1524" y="334"/>
                  <a:pt x="1486" y="296"/>
                </a:cubicBezTo>
                <a:cubicBezTo>
                  <a:pt x="1438" y="242"/>
                  <a:pt x="1373" y="210"/>
                  <a:pt x="1298" y="204"/>
                </a:cubicBezTo>
                <a:cubicBezTo>
                  <a:pt x="1271" y="199"/>
                  <a:pt x="1244" y="204"/>
                  <a:pt x="1217" y="210"/>
                </a:cubicBezTo>
                <a:cubicBezTo>
                  <a:pt x="1206" y="167"/>
                  <a:pt x="1185" y="129"/>
                  <a:pt x="1158" y="97"/>
                </a:cubicBezTo>
                <a:cubicBezTo>
                  <a:pt x="1142" y="81"/>
                  <a:pt x="1120" y="64"/>
                  <a:pt x="1099" y="48"/>
                </a:cubicBezTo>
                <a:cubicBezTo>
                  <a:pt x="1061" y="21"/>
                  <a:pt x="1012" y="5"/>
                  <a:pt x="959" y="0"/>
                </a:cubicBezTo>
                <a:cubicBezTo>
                  <a:pt x="883" y="5"/>
                  <a:pt x="883" y="5"/>
                  <a:pt x="883" y="5"/>
                </a:cubicBezTo>
                <a:cubicBezTo>
                  <a:pt x="835" y="16"/>
                  <a:pt x="786" y="37"/>
                  <a:pt x="743" y="75"/>
                </a:cubicBezTo>
                <a:cubicBezTo>
                  <a:pt x="733" y="86"/>
                  <a:pt x="716" y="102"/>
                  <a:pt x="706" y="113"/>
                </a:cubicBezTo>
                <a:cubicBezTo>
                  <a:pt x="700" y="102"/>
                  <a:pt x="695" y="91"/>
                  <a:pt x="684" y="81"/>
                </a:cubicBezTo>
                <a:cubicBezTo>
                  <a:pt x="668" y="70"/>
                  <a:pt x="652" y="54"/>
                  <a:pt x="636" y="37"/>
                </a:cubicBezTo>
                <a:cubicBezTo>
                  <a:pt x="598" y="16"/>
                  <a:pt x="560" y="0"/>
                  <a:pt x="512" y="0"/>
                </a:cubicBezTo>
                <a:cubicBezTo>
                  <a:pt x="490" y="0"/>
                  <a:pt x="469" y="0"/>
                  <a:pt x="447" y="0"/>
                </a:cubicBezTo>
                <a:cubicBezTo>
                  <a:pt x="404" y="11"/>
                  <a:pt x="361" y="32"/>
                  <a:pt x="329" y="59"/>
                </a:cubicBezTo>
                <a:cubicBezTo>
                  <a:pt x="280" y="102"/>
                  <a:pt x="248" y="167"/>
                  <a:pt x="243" y="231"/>
                </a:cubicBezTo>
                <a:cubicBezTo>
                  <a:pt x="243" y="253"/>
                  <a:pt x="243" y="269"/>
                  <a:pt x="248" y="291"/>
                </a:cubicBezTo>
                <a:cubicBezTo>
                  <a:pt x="232" y="291"/>
                  <a:pt x="216" y="291"/>
                  <a:pt x="200" y="296"/>
                </a:cubicBezTo>
                <a:cubicBezTo>
                  <a:pt x="97" y="312"/>
                  <a:pt x="17" y="404"/>
                  <a:pt x="6" y="506"/>
                </a:cubicBezTo>
                <a:cubicBezTo>
                  <a:pt x="0" y="592"/>
                  <a:pt x="43" y="673"/>
                  <a:pt x="113" y="721"/>
                </a:cubicBezTo>
                <a:cubicBezTo>
                  <a:pt x="146" y="743"/>
                  <a:pt x="184" y="754"/>
                  <a:pt x="221" y="759"/>
                </a:cubicBezTo>
                <a:cubicBezTo>
                  <a:pt x="243" y="759"/>
                  <a:pt x="264" y="754"/>
                  <a:pt x="286" y="754"/>
                </a:cubicBezTo>
                <a:cubicBezTo>
                  <a:pt x="302" y="754"/>
                  <a:pt x="323" y="743"/>
                  <a:pt x="340" y="737"/>
                </a:cubicBezTo>
                <a:cubicBezTo>
                  <a:pt x="350" y="770"/>
                  <a:pt x="366" y="802"/>
                  <a:pt x="388" y="823"/>
                </a:cubicBezTo>
                <a:cubicBezTo>
                  <a:pt x="415" y="856"/>
                  <a:pt x="447" y="877"/>
                  <a:pt x="485" y="888"/>
                </a:cubicBezTo>
                <a:cubicBezTo>
                  <a:pt x="523" y="904"/>
                  <a:pt x="560" y="904"/>
                  <a:pt x="598" y="899"/>
                </a:cubicBezTo>
                <a:cubicBezTo>
                  <a:pt x="625" y="893"/>
                  <a:pt x="652" y="883"/>
                  <a:pt x="673" y="872"/>
                </a:cubicBezTo>
                <a:cubicBezTo>
                  <a:pt x="695" y="867"/>
                  <a:pt x="711" y="856"/>
                  <a:pt x="727" y="840"/>
                </a:cubicBezTo>
                <a:cubicBezTo>
                  <a:pt x="733" y="845"/>
                  <a:pt x="738" y="850"/>
                  <a:pt x="749" y="856"/>
                </a:cubicBezTo>
                <a:cubicBezTo>
                  <a:pt x="786" y="883"/>
                  <a:pt x="830" y="899"/>
                  <a:pt x="878" y="899"/>
                </a:cubicBezTo>
                <a:cubicBezTo>
                  <a:pt x="899" y="899"/>
                  <a:pt x="921" y="899"/>
                  <a:pt x="948" y="899"/>
                </a:cubicBezTo>
                <a:cubicBezTo>
                  <a:pt x="996" y="888"/>
                  <a:pt x="1039" y="867"/>
                  <a:pt x="1077" y="834"/>
                </a:cubicBezTo>
                <a:cubicBezTo>
                  <a:pt x="1099" y="818"/>
                  <a:pt x="1115" y="791"/>
                  <a:pt x="1131" y="770"/>
                </a:cubicBezTo>
                <a:cubicBezTo>
                  <a:pt x="1163" y="786"/>
                  <a:pt x="1201" y="797"/>
                  <a:pt x="1239" y="797"/>
                </a:cubicBezTo>
                <a:cubicBezTo>
                  <a:pt x="1260" y="802"/>
                  <a:pt x="1287" y="802"/>
                  <a:pt x="1314" y="797"/>
                </a:cubicBezTo>
                <a:cubicBezTo>
                  <a:pt x="1373" y="786"/>
                  <a:pt x="1405" y="764"/>
                  <a:pt x="1454" y="726"/>
                </a:cubicBezTo>
                <a:cubicBezTo>
                  <a:pt x="1492" y="694"/>
                  <a:pt x="1524" y="640"/>
                  <a:pt x="1540" y="592"/>
                </a:cubicBezTo>
                <a:cubicBezTo>
                  <a:pt x="1562" y="538"/>
                  <a:pt x="1562" y="490"/>
                  <a:pt x="1556" y="43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87" name="Freeform 371"/>
          <p:cNvSpPr>
            <a:spLocks noChangeArrowheads="1"/>
          </p:cNvSpPr>
          <p:nvPr/>
        </p:nvSpPr>
        <p:spPr bwMode="auto">
          <a:xfrm>
            <a:off x="8916285" y="1707244"/>
            <a:ext cx="374662" cy="239788"/>
          </a:xfrm>
          <a:custGeom>
            <a:avLst/>
            <a:gdLst>
              <a:gd name="T0" fmla="*/ 1147 w 1153"/>
              <a:gd name="T1" fmla="*/ 419 h 738"/>
              <a:gd name="T2" fmla="*/ 1147 w 1153"/>
              <a:gd name="T3" fmla="*/ 419 h 738"/>
              <a:gd name="T4" fmla="*/ 1147 w 1153"/>
              <a:gd name="T5" fmla="*/ 409 h 738"/>
              <a:gd name="T6" fmla="*/ 1098 w 1153"/>
              <a:gd name="T7" fmla="*/ 313 h 738"/>
              <a:gd name="T8" fmla="*/ 964 w 1153"/>
              <a:gd name="T9" fmla="*/ 248 h 738"/>
              <a:gd name="T10" fmla="*/ 905 w 1153"/>
              <a:gd name="T11" fmla="*/ 254 h 738"/>
              <a:gd name="T12" fmla="*/ 727 w 1153"/>
              <a:gd name="T13" fmla="*/ 108 h 738"/>
              <a:gd name="T14" fmla="*/ 619 w 1153"/>
              <a:gd name="T15" fmla="*/ 135 h 738"/>
              <a:gd name="T16" fmla="*/ 458 w 1153"/>
              <a:gd name="T17" fmla="*/ 0 h 738"/>
              <a:gd name="T18" fmla="*/ 259 w 1153"/>
              <a:gd name="T19" fmla="*/ 173 h 738"/>
              <a:gd name="T20" fmla="*/ 275 w 1153"/>
              <a:gd name="T21" fmla="*/ 264 h 738"/>
              <a:gd name="T22" fmla="*/ 183 w 1153"/>
              <a:gd name="T23" fmla="*/ 227 h 738"/>
              <a:gd name="T24" fmla="*/ 6 w 1153"/>
              <a:gd name="T25" fmla="*/ 376 h 738"/>
              <a:gd name="T26" fmla="*/ 162 w 1153"/>
              <a:gd name="T27" fmla="*/ 554 h 738"/>
              <a:gd name="T28" fmla="*/ 194 w 1153"/>
              <a:gd name="T29" fmla="*/ 554 h 738"/>
              <a:gd name="T30" fmla="*/ 210 w 1153"/>
              <a:gd name="T31" fmla="*/ 624 h 738"/>
              <a:gd name="T32" fmla="*/ 350 w 1153"/>
              <a:gd name="T33" fmla="*/ 721 h 738"/>
              <a:gd name="T34" fmla="*/ 436 w 1153"/>
              <a:gd name="T35" fmla="*/ 705 h 738"/>
              <a:gd name="T36" fmla="*/ 485 w 1153"/>
              <a:gd name="T37" fmla="*/ 667 h 738"/>
              <a:gd name="T38" fmla="*/ 522 w 1153"/>
              <a:gd name="T39" fmla="*/ 699 h 738"/>
              <a:gd name="T40" fmla="*/ 619 w 1153"/>
              <a:gd name="T41" fmla="*/ 732 h 738"/>
              <a:gd name="T42" fmla="*/ 722 w 1153"/>
              <a:gd name="T43" fmla="*/ 710 h 738"/>
              <a:gd name="T44" fmla="*/ 808 w 1153"/>
              <a:gd name="T45" fmla="*/ 640 h 738"/>
              <a:gd name="T46" fmla="*/ 824 w 1153"/>
              <a:gd name="T47" fmla="*/ 608 h 738"/>
              <a:gd name="T48" fmla="*/ 937 w 1153"/>
              <a:gd name="T49" fmla="*/ 651 h 738"/>
              <a:gd name="T50" fmla="*/ 1082 w 1153"/>
              <a:gd name="T51" fmla="*/ 602 h 738"/>
              <a:gd name="T52" fmla="*/ 1136 w 1153"/>
              <a:gd name="T53" fmla="*/ 516 h 738"/>
              <a:gd name="T54" fmla="*/ 1147 w 1153"/>
              <a:gd name="T55" fmla="*/ 419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53" h="738">
                <a:moveTo>
                  <a:pt x="1147" y="419"/>
                </a:moveTo>
                <a:lnTo>
                  <a:pt x="1147" y="419"/>
                </a:lnTo>
                <a:cubicBezTo>
                  <a:pt x="1147" y="414"/>
                  <a:pt x="1147" y="409"/>
                  <a:pt x="1147" y="409"/>
                </a:cubicBezTo>
                <a:cubicBezTo>
                  <a:pt x="1136" y="371"/>
                  <a:pt x="1125" y="339"/>
                  <a:pt x="1098" y="313"/>
                </a:cubicBezTo>
                <a:cubicBezTo>
                  <a:pt x="1066" y="275"/>
                  <a:pt x="1018" y="254"/>
                  <a:pt x="964" y="248"/>
                </a:cubicBezTo>
                <a:cubicBezTo>
                  <a:pt x="948" y="248"/>
                  <a:pt x="926" y="248"/>
                  <a:pt x="905" y="254"/>
                </a:cubicBezTo>
                <a:cubicBezTo>
                  <a:pt x="883" y="173"/>
                  <a:pt x="813" y="108"/>
                  <a:pt x="727" y="108"/>
                </a:cubicBezTo>
                <a:cubicBezTo>
                  <a:pt x="689" y="108"/>
                  <a:pt x="652" y="119"/>
                  <a:pt x="619" y="135"/>
                </a:cubicBezTo>
                <a:cubicBezTo>
                  <a:pt x="598" y="60"/>
                  <a:pt x="533" y="0"/>
                  <a:pt x="458" y="0"/>
                </a:cubicBezTo>
                <a:cubicBezTo>
                  <a:pt x="355" y="0"/>
                  <a:pt x="264" y="65"/>
                  <a:pt x="259" y="173"/>
                </a:cubicBezTo>
                <a:cubicBezTo>
                  <a:pt x="253" y="200"/>
                  <a:pt x="264" y="232"/>
                  <a:pt x="275" y="264"/>
                </a:cubicBezTo>
                <a:cubicBezTo>
                  <a:pt x="248" y="243"/>
                  <a:pt x="221" y="227"/>
                  <a:pt x="183" y="227"/>
                </a:cubicBezTo>
                <a:cubicBezTo>
                  <a:pt x="92" y="227"/>
                  <a:pt x="16" y="286"/>
                  <a:pt x="6" y="376"/>
                </a:cubicBezTo>
                <a:cubicBezTo>
                  <a:pt x="0" y="463"/>
                  <a:pt x="70" y="554"/>
                  <a:pt x="162" y="554"/>
                </a:cubicBezTo>
                <a:cubicBezTo>
                  <a:pt x="173" y="554"/>
                  <a:pt x="183" y="554"/>
                  <a:pt x="194" y="554"/>
                </a:cubicBezTo>
                <a:cubicBezTo>
                  <a:pt x="194" y="576"/>
                  <a:pt x="199" y="602"/>
                  <a:pt x="210" y="624"/>
                </a:cubicBezTo>
                <a:cubicBezTo>
                  <a:pt x="237" y="678"/>
                  <a:pt x="291" y="716"/>
                  <a:pt x="350" y="721"/>
                </a:cubicBezTo>
                <a:cubicBezTo>
                  <a:pt x="382" y="721"/>
                  <a:pt x="409" y="716"/>
                  <a:pt x="436" y="705"/>
                </a:cubicBezTo>
                <a:cubicBezTo>
                  <a:pt x="458" y="694"/>
                  <a:pt x="474" y="683"/>
                  <a:pt x="485" y="667"/>
                </a:cubicBezTo>
                <a:cubicBezTo>
                  <a:pt x="496" y="678"/>
                  <a:pt x="512" y="689"/>
                  <a:pt x="522" y="699"/>
                </a:cubicBezTo>
                <a:cubicBezTo>
                  <a:pt x="549" y="721"/>
                  <a:pt x="582" y="732"/>
                  <a:pt x="619" y="732"/>
                </a:cubicBezTo>
                <a:cubicBezTo>
                  <a:pt x="652" y="737"/>
                  <a:pt x="689" y="726"/>
                  <a:pt x="722" y="710"/>
                </a:cubicBezTo>
                <a:cubicBezTo>
                  <a:pt x="754" y="699"/>
                  <a:pt x="781" y="667"/>
                  <a:pt x="808" y="640"/>
                </a:cubicBezTo>
                <a:cubicBezTo>
                  <a:pt x="813" y="629"/>
                  <a:pt x="819" y="619"/>
                  <a:pt x="824" y="608"/>
                </a:cubicBezTo>
                <a:cubicBezTo>
                  <a:pt x="856" y="635"/>
                  <a:pt x="894" y="651"/>
                  <a:pt x="937" y="651"/>
                </a:cubicBezTo>
                <a:cubicBezTo>
                  <a:pt x="991" y="656"/>
                  <a:pt x="1045" y="640"/>
                  <a:pt x="1082" y="602"/>
                </a:cubicBezTo>
                <a:cubicBezTo>
                  <a:pt x="1109" y="581"/>
                  <a:pt x="1125" y="549"/>
                  <a:pt x="1136" y="516"/>
                </a:cubicBezTo>
                <a:cubicBezTo>
                  <a:pt x="1152" y="484"/>
                  <a:pt x="1152" y="452"/>
                  <a:pt x="1147" y="4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88" name="Freeform 372"/>
          <p:cNvSpPr>
            <a:spLocks noChangeArrowheads="1"/>
          </p:cNvSpPr>
          <p:nvPr/>
        </p:nvSpPr>
        <p:spPr bwMode="auto">
          <a:xfrm>
            <a:off x="4399782" y="2699488"/>
            <a:ext cx="305758" cy="222559"/>
          </a:xfrm>
          <a:custGeom>
            <a:avLst/>
            <a:gdLst>
              <a:gd name="T0" fmla="*/ 894 w 938"/>
              <a:gd name="T1" fmla="*/ 248 h 685"/>
              <a:gd name="T2" fmla="*/ 894 w 938"/>
              <a:gd name="T3" fmla="*/ 248 h 685"/>
              <a:gd name="T4" fmla="*/ 856 w 938"/>
              <a:gd name="T5" fmla="*/ 210 h 685"/>
              <a:gd name="T6" fmla="*/ 765 w 938"/>
              <a:gd name="T7" fmla="*/ 173 h 685"/>
              <a:gd name="T8" fmla="*/ 711 w 938"/>
              <a:gd name="T9" fmla="*/ 173 h 685"/>
              <a:gd name="T10" fmla="*/ 668 w 938"/>
              <a:gd name="T11" fmla="*/ 183 h 685"/>
              <a:gd name="T12" fmla="*/ 501 w 938"/>
              <a:gd name="T13" fmla="*/ 6 h 685"/>
              <a:gd name="T14" fmla="*/ 280 w 938"/>
              <a:gd name="T15" fmla="*/ 173 h 685"/>
              <a:gd name="T16" fmla="*/ 280 w 938"/>
              <a:gd name="T17" fmla="*/ 200 h 685"/>
              <a:gd name="T18" fmla="*/ 210 w 938"/>
              <a:gd name="T19" fmla="*/ 178 h 685"/>
              <a:gd name="T20" fmla="*/ 76 w 938"/>
              <a:gd name="T21" fmla="*/ 216 h 685"/>
              <a:gd name="T22" fmla="*/ 76 w 938"/>
              <a:gd name="T23" fmla="*/ 216 h 685"/>
              <a:gd name="T24" fmla="*/ 43 w 938"/>
              <a:gd name="T25" fmla="*/ 248 h 685"/>
              <a:gd name="T26" fmla="*/ 6 w 938"/>
              <a:gd name="T27" fmla="*/ 334 h 685"/>
              <a:gd name="T28" fmla="*/ 43 w 938"/>
              <a:gd name="T29" fmla="*/ 469 h 685"/>
              <a:gd name="T30" fmla="*/ 162 w 938"/>
              <a:gd name="T31" fmla="*/ 539 h 685"/>
              <a:gd name="T32" fmla="*/ 243 w 938"/>
              <a:gd name="T33" fmla="*/ 533 h 685"/>
              <a:gd name="T34" fmla="*/ 280 w 938"/>
              <a:gd name="T35" fmla="*/ 609 h 685"/>
              <a:gd name="T36" fmla="*/ 318 w 938"/>
              <a:gd name="T37" fmla="*/ 646 h 685"/>
              <a:gd name="T38" fmla="*/ 415 w 938"/>
              <a:gd name="T39" fmla="*/ 684 h 685"/>
              <a:gd name="T40" fmla="*/ 463 w 938"/>
              <a:gd name="T41" fmla="*/ 684 h 685"/>
              <a:gd name="T42" fmla="*/ 566 w 938"/>
              <a:gd name="T43" fmla="*/ 646 h 685"/>
              <a:gd name="T44" fmla="*/ 636 w 938"/>
              <a:gd name="T45" fmla="*/ 539 h 685"/>
              <a:gd name="T46" fmla="*/ 711 w 938"/>
              <a:gd name="T47" fmla="*/ 566 h 685"/>
              <a:gd name="T48" fmla="*/ 759 w 938"/>
              <a:gd name="T49" fmla="*/ 566 h 685"/>
              <a:gd name="T50" fmla="*/ 856 w 938"/>
              <a:gd name="T51" fmla="*/ 528 h 685"/>
              <a:gd name="T52" fmla="*/ 932 w 938"/>
              <a:gd name="T53" fmla="*/ 399 h 685"/>
              <a:gd name="T54" fmla="*/ 894 w 938"/>
              <a:gd name="T55" fmla="*/ 24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685">
                <a:moveTo>
                  <a:pt x="894" y="248"/>
                </a:moveTo>
                <a:lnTo>
                  <a:pt x="894" y="248"/>
                </a:lnTo>
                <a:cubicBezTo>
                  <a:pt x="878" y="237"/>
                  <a:pt x="867" y="226"/>
                  <a:pt x="856" y="210"/>
                </a:cubicBezTo>
                <a:cubicBezTo>
                  <a:pt x="829" y="194"/>
                  <a:pt x="797" y="178"/>
                  <a:pt x="765" y="173"/>
                </a:cubicBezTo>
                <a:cubicBezTo>
                  <a:pt x="743" y="173"/>
                  <a:pt x="727" y="173"/>
                  <a:pt x="711" y="173"/>
                </a:cubicBezTo>
                <a:cubicBezTo>
                  <a:pt x="695" y="178"/>
                  <a:pt x="679" y="178"/>
                  <a:pt x="668" y="183"/>
                </a:cubicBezTo>
                <a:cubicBezTo>
                  <a:pt x="662" y="97"/>
                  <a:pt x="593" y="11"/>
                  <a:pt x="501" y="6"/>
                </a:cubicBezTo>
                <a:cubicBezTo>
                  <a:pt x="393" y="0"/>
                  <a:pt x="296" y="60"/>
                  <a:pt x="280" y="173"/>
                </a:cubicBezTo>
                <a:cubicBezTo>
                  <a:pt x="280" y="183"/>
                  <a:pt x="280" y="194"/>
                  <a:pt x="280" y="200"/>
                </a:cubicBezTo>
                <a:cubicBezTo>
                  <a:pt x="259" y="189"/>
                  <a:pt x="237" y="183"/>
                  <a:pt x="210" y="178"/>
                </a:cubicBezTo>
                <a:cubicBezTo>
                  <a:pt x="167" y="173"/>
                  <a:pt x="113" y="183"/>
                  <a:pt x="76" y="216"/>
                </a:cubicBezTo>
                <a:lnTo>
                  <a:pt x="76" y="216"/>
                </a:lnTo>
                <a:cubicBezTo>
                  <a:pt x="65" y="226"/>
                  <a:pt x="54" y="237"/>
                  <a:pt x="43" y="248"/>
                </a:cubicBezTo>
                <a:cubicBezTo>
                  <a:pt x="22" y="275"/>
                  <a:pt x="11" y="302"/>
                  <a:pt x="6" y="334"/>
                </a:cubicBezTo>
                <a:cubicBezTo>
                  <a:pt x="0" y="383"/>
                  <a:pt x="16" y="431"/>
                  <a:pt x="43" y="469"/>
                </a:cubicBezTo>
                <a:cubicBezTo>
                  <a:pt x="76" y="506"/>
                  <a:pt x="119" y="533"/>
                  <a:pt x="162" y="539"/>
                </a:cubicBezTo>
                <a:cubicBezTo>
                  <a:pt x="189" y="544"/>
                  <a:pt x="216" y="539"/>
                  <a:pt x="243" y="533"/>
                </a:cubicBezTo>
                <a:cubicBezTo>
                  <a:pt x="248" y="560"/>
                  <a:pt x="259" y="587"/>
                  <a:pt x="280" y="609"/>
                </a:cubicBezTo>
                <a:cubicBezTo>
                  <a:pt x="291" y="619"/>
                  <a:pt x="302" y="636"/>
                  <a:pt x="318" y="646"/>
                </a:cubicBezTo>
                <a:cubicBezTo>
                  <a:pt x="345" y="668"/>
                  <a:pt x="377" y="679"/>
                  <a:pt x="415" y="684"/>
                </a:cubicBezTo>
                <a:cubicBezTo>
                  <a:pt x="431" y="684"/>
                  <a:pt x="447" y="684"/>
                  <a:pt x="463" y="684"/>
                </a:cubicBezTo>
                <a:cubicBezTo>
                  <a:pt x="501" y="679"/>
                  <a:pt x="539" y="668"/>
                  <a:pt x="566" y="646"/>
                </a:cubicBezTo>
                <a:cubicBezTo>
                  <a:pt x="598" y="619"/>
                  <a:pt x="625" y="582"/>
                  <a:pt x="636" y="539"/>
                </a:cubicBezTo>
                <a:cubicBezTo>
                  <a:pt x="657" y="555"/>
                  <a:pt x="684" y="560"/>
                  <a:pt x="711" y="566"/>
                </a:cubicBezTo>
                <a:cubicBezTo>
                  <a:pt x="727" y="566"/>
                  <a:pt x="743" y="566"/>
                  <a:pt x="759" y="566"/>
                </a:cubicBezTo>
                <a:cubicBezTo>
                  <a:pt x="797" y="560"/>
                  <a:pt x="829" y="549"/>
                  <a:pt x="856" y="528"/>
                </a:cubicBezTo>
                <a:cubicBezTo>
                  <a:pt x="899" y="496"/>
                  <a:pt x="926" y="447"/>
                  <a:pt x="932" y="399"/>
                </a:cubicBezTo>
                <a:cubicBezTo>
                  <a:pt x="937" y="345"/>
                  <a:pt x="926" y="291"/>
                  <a:pt x="894" y="2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89" name="Freeform 373"/>
          <p:cNvSpPr>
            <a:spLocks noChangeArrowheads="1"/>
          </p:cNvSpPr>
          <p:nvPr/>
        </p:nvSpPr>
        <p:spPr bwMode="auto">
          <a:xfrm>
            <a:off x="10778880" y="2561645"/>
            <a:ext cx="559839" cy="304403"/>
          </a:xfrm>
          <a:custGeom>
            <a:avLst/>
            <a:gdLst>
              <a:gd name="T0" fmla="*/ 1443 w 1718"/>
              <a:gd name="T1" fmla="*/ 420 h 933"/>
              <a:gd name="T2" fmla="*/ 1443 w 1718"/>
              <a:gd name="T3" fmla="*/ 420 h 933"/>
              <a:gd name="T4" fmla="*/ 1319 w 1718"/>
              <a:gd name="T5" fmla="*/ 463 h 933"/>
              <a:gd name="T6" fmla="*/ 1114 w 1718"/>
              <a:gd name="T7" fmla="*/ 329 h 933"/>
              <a:gd name="T8" fmla="*/ 1120 w 1718"/>
              <a:gd name="T9" fmla="*/ 275 h 933"/>
              <a:gd name="T10" fmla="*/ 1044 w 1718"/>
              <a:gd name="T11" fmla="*/ 81 h 933"/>
              <a:gd name="T12" fmla="*/ 856 w 1718"/>
              <a:gd name="T13" fmla="*/ 0 h 933"/>
              <a:gd name="T14" fmla="*/ 662 w 1718"/>
              <a:gd name="T15" fmla="*/ 76 h 933"/>
              <a:gd name="T16" fmla="*/ 619 w 1718"/>
              <a:gd name="T17" fmla="*/ 135 h 933"/>
              <a:gd name="T18" fmla="*/ 587 w 1718"/>
              <a:gd name="T19" fmla="*/ 264 h 933"/>
              <a:gd name="T20" fmla="*/ 592 w 1718"/>
              <a:gd name="T21" fmla="*/ 334 h 933"/>
              <a:gd name="T22" fmla="*/ 555 w 1718"/>
              <a:gd name="T23" fmla="*/ 334 h 933"/>
              <a:gd name="T24" fmla="*/ 355 w 1718"/>
              <a:gd name="T25" fmla="*/ 415 h 933"/>
              <a:gd name="T26" fmla="*/ 307 w 1718"/>
              <a:gd name="T27" fmla="*/ 485 h 933"/>
              <a:gd name="T28" fmla="*/ 172 w 1718"/>
              <a:gd name="T29" fmla="*/ 474 h 933"/>
              <a:gd name="T30" fmla="*/ 113 w 1718"/>
              <a:gd name="T31" fmla="*/ 496 h 933"/>
              <a:gd name="T32" fmla="*/ 11 w 1718"/>
              <a:gd name="T33" fmla="*/ 630 h 933"/>
              <a:gd name="T34" fmla="*/ 11 w 1718"/>
              <a:gd name="T35" fmla="*/ 738 h 933"/>
              <a:gd name="T36" fmla="*/ 32 w 1718"/>
              <a:gd name="T37" fmla="*/ 797 h 933"/>
              <a:gd name="T38" fmla="*/ 205 w 1718"/>
              <a:gd name="T39" fmla="*/ 905 h 933"/>
              <a:gd name="T40" fmla="*/ 307 w 1718"/>
              <a:gd name="T41" fmla="*/ 878 h 933"/>
              <a:gd name="T42" fmla="*/ 361 w 1718"/>
              <a:gd name="T43" fmla="*/ 829 h 933"/>
              <a:gd name="T44" fmla="*/ 377 w 1718"/>
              <a:gd name="T45" fmla="*/ 819 h 933"/>
              <a:gd name="T46" fmla="*/ 474 w 1718"/>
              <a:gd name="T47" fmla="*/ 872 h 933"/>
              <a:gd name="T48" fmla="*/ 614 w 1718"/>
              <a:gd name="T49" fmla="*/ 872 h 933"/>
              <a:gd name="T50" fmla="*/ 662 w 1718"/>
              <a:gd name="T51" fmla="*/ 867 h 933"/>
              <a:gd name="T52" fmla="*/ 791 w 1718"/>
              <a:gd name="T53" fmla="*/ 797 h 933"/>
              <a:gd name="T54" fmla="*/ 813 w 1718"/>
              <a:gd name="T55" fmla="*/ 776 h 933"/>
              <a:gd name="T56" fmla="*/ 1066 w 1718"/>
              <a:gd name="T57" fmla="*/ 926 h 933"/>
              <a:gd name="T58" fmla="*/ 1308 w 1718"/>
              <a:gd name="T59" fmla="*/ 808 h 933"/>
              <a:gd name="T60" fmla="*/ 1437 w 1718"/>
              <a:gd name="T61" fmla="*/ 845 h 933"/>
              <a:gd name="T62" fmla="*/ 1443 w 1718"/>
              <a:gd name="T63" fmla="*/ 42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8" h="933">
                <a:moveTo>
                  <a:pt x="1443" y="420"/>
                </a:moveTo>
                <a:lnTo>
                  <a:pt x="1443" y="420"/>
                </a:lnTo>
                <a:cubicBezTo>
                  <a:pt x="1394" y="420"/>
                  <a:pt x="1351" y="436"/>
                  <a:pt x="1319" y="463"/>
                </a:cubicBezTo>
                <a:cubicBezTo>
                  <a:pt x="1276" y="393"/>
                  <a:pt x="1201" y="340"/>
                  <a:pt x="1114" y="329"/>
                </a:cubicBezTo>
                <a:cubicBezTo>
                  <a:pt x="1120" y="313"/>
                  <a:pt x="1120" y="291"/>
                  <a:pt x="1120" y="275"/>
                </a:cubicBezTo>
                <a:cubicBezTo>
                  <a:pt x="1120" y="205"/>
                  <a:pt x="1093" y="130"/>
                  <a:pt x="1044" y="81"/>
                </a:cubicBezTo>
                <a:cubicBezTo>
                  <a:pt x="996" y="33"/>
                  <a:pt x="926" y="0"/>
                  <a:pt x="856" y="0"/>
                </a:cubicBezTo>
                <a:cubicBezTo>
                  <a:pt x="791" y="0"/>
                  <a:pt x="711" y="27"/>
                  <a:pt x="662" y="76"/>
                </a:cubicBezTo>
                <a:cubicBezTo>
                  <a:pt x="619" y="135"/>
                  <a:pt x="619" y="135"/>
                  <a:pt x="619" y="135"/>
                </a:cubicBezTo>
                <a:cubicBezTo>
                  <a:pt x="598" y="173"/>
                  <a:pt x="587" y="216"/>
                  <a:pt x="587" y="264"/>
                </a:cubicBezTo>
                <a:cubicBezTo>
                  <a:pt x="581" y="286"/>
                  <a:pt x="587" y="313"/>
                  <a:pt x="592" y="334"/>
                </a:cubicBezTo>
                <a:cubicBezTo>
                  <a:pt x="581" y="334"/>
                  <a:pt x="565" y="334"/>
                  <a:pt x="555" y="334"/>
                </a:cubicBezTo>
                <a:cubicBezTo>
                  <a:pt x="479" y="334"/>
                  <a:pt x="409" y="361"/>
                  <a:pt x="355" y="415"/>
                </a:cubicBezTo>
                <a:cubicBezTo>
                  <a:pt x="334" y="431"/>
                  <a:pt x="318" y="458"/>
                  <a:pt x="307" y="485"/>
                </a:cubicBezTo>
                <a:cubicBezTo>
                  <a:pt x="264" y="469"/>
                  <a:pt x="215" y="458"/>
                  <a:pt x="172" y="474"/>
                </a:cubicBezTo>
                <a:cubicBezTo>
                  <a:pt x="156" y="479"/>
                  <a:pt x="135" y="490"/>
                  <a:pt x="113" y="496"/>
                </a:cubicBezTo>
                <a:cubicBezTo>
                  <a:pt x="65" y="517"/>
                  <a:pt x="22" y="576"/>
                  <a:pt x="11" y="630"/>
                </a:cubicBezTo>
                <a:cubicBezTo>
                  <a:pt x="0" y="684"/>
                  <a:pt x="0" y="684"/>
                  <a:pt x="11" y="738"/>
                </a:cubicBezTo>
                <a:cubicBezTo>
                  <a:pt x="11" y="759"/>
                  <a:pt x="22" y="781"/>
                  <a:pt x="32" y="797"/>
                </a:cubicBezTo>
                <a:cubicBezTo>
                  <a:pt x="65" y="862"/>
                  <a:pt x="135" y="899"/>
                  <a:pt x="205" y="905"/>
                </a:cubicBezTo>
                <a:cubicBezTo>
                  <a:pt x="242" y="905"/>
                  <a:pt x="275" y="894"/>
                  <a:pt x="307" y="878"/>
                </a:cubicBezTo>
                <a:cubicBezTo>
                  <a:pt x="328" y="867"/>
                  <a:pt x="350" y="851"/>
                  <a:pt x="361" y="829"/>
                </a:cubicBezTo>
                <a:cubicBezTo>
                  <a:pt x="366" y="829"/>
                  <a:pt x="371" y="824"/>
                  <a:pt x="377" y="819"/>
                </a:cubicBezTo>
                <a:cubicBezTo>
                  <a:pt x="404" y="845"/>
                  <a:pt x="436" y="862"/>
                  <a:pt x="474" y="872"/>
                </a:cubicBezTo>
                <a:cubicBezTo>
                  <a:pt x="522" y="883"/>
                  <a:pt x="571" y="883"/>
                  <a:pt x="614" y="872"/>
                </a:cubicBezTo>
                <a:cubicBezTo>
                  <a:pt x="630" y="872"/>
                  <a:pt x="646" y="872"/>
                  <a:pt x="662" y="867"/>
                </a:cubicBezTo>
                <a:cubicBezTo>
                  <a:pt x="711" y="856"/>
                  <a:pt x="754" y="835"/>
                  <a:pt x="791" y="797"/>
                </a:cubicBezTo>
                <a:cubicBezTo>
                  <a:pt x="797" y="792"/>
                  <a:pt x="807" y="781"/>
                  <a:pt x="813" y="776"/>
                </a:cubicBezTo>
                <a:cubicBezTo>
                  <a:pt x="861" y="867"/>
                  <a:pt x="958" y="932"/>
                  <a:pt x="1066" y="926"/>
                </a:cubicBezTo>
                <a:cubicBezTo>
                  <a:pt x="1163" y="921"/>
                  <a:pt x="1249" y="878"/>
                  <a:pt x="1308" y="808"/>
                </a:cubicBezTo>
                <a:cubicBezTo>
                  <a:pt x="1340" y="835"/>
                  <a:pt x="1384" y="845"/>
                  <a:pt x="1437" y="845"/>
                </a:cubicBezTo>
                <a:cubicBezTo>
                  <a:pt x="1712" y="829"/>
                  <a:pt x="1717" y="404"/>
                  <a:pt x="1443" y="42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0" name="Freeform 374"/>
          <p:cNvSpPr>
            <a:spLocks noChangeArrowheads="1"/>
          </p:cNvSpPr>
          <p:nvPr/>
        </p:nvSpPr>
        <p:spPr bwMode="auto">
          <a:xfrm>
            <a:off x="3785394" y="1427316"/>
            <a:ext cx="548356" cy="300095"/>
          </a:xfrm>
          <a:custGeom>
            <a:avLst/>
            <a:gdLst>
              <a:gd name="T0" fmla="*/ 1383 w 1686"/>
              <a:gd name="T1" fmla="*/ 248 h 922"/>
              <a:gd name="T2" fmla="*/ 1383 w 1686"/>
              <a:gd name="T3" fmla="*/ 248 h 922"/>
              <a:gd name="T4" fmla="*/ 1254 w 1686"/>
              <a:gd name="T5" fmla="*/ 280 h 922"/>
              <a:gd name="T6" fmla="*/ 1012 w 1686"/>
              <a:gd name="T7" fmla="*/ 135 h 922"/>
              <a:gd name="T8" fmla="*/ 845 w 1686"/>
              <a:gd name="T9" fmla="*/ 172 h 922"/>
              <a:gd name="T10" fmla="*/ 802 w 1686"/>
              <a:gd name="T11" fmla="*/ 102 h 922"/>
              <a:gd name="T12" fmla="*/ 603 w 1686"/>
              <a:gd name="T13" fmla="*/ 0 h 922"/>
              <a:gd name="T14" fmla="*/ 527 w 1686"/>
              <a:gd name="T15" fmla="*/ 6 h 922"/>
              <a:gd name="T16" fmla="*/ 387 w 1686"/>
              <a:gd name="T17" fmla="*/ 75 h 922"/>
              <a:gd name="T18" fmla="*/ 296 w 1686"/>
              <a:gd name="T19" fmla="*/ 237 h 922"/>
              <a:gd name="T20" fmla="*/ 221 w 1686"/>
              <a:gd name="T21" fmla="*/ 221 h 922"/>
              <a:gd name="T22" fmla="*/ 75 w 1686"/>
              <a:gd name="T23" fmla="*/ 269 h 922"/>
              <a:gd name="T24" fmla="*/ 5 w 1686"/>
              <a:gd name="T25" fmla="*/ 404 h 922"/>
              <a:gd name="T26" fmla="*/ 54 w 1686"/>
              <a:gd name="T27" fmla="*/ 555 h 922"/>
              <a:gd name="T28" fmla="*/ 194 w 1686"/>
              <a:gd name="T29" fmla="*/ 619 h 922"/>
              <a:gd name="T30" fmla="*/ 296 w 1686"/>
              <a:gd name="T31" fmla="*/ 598 h 922"/>
              <a:gd name="T32" fmla="*/ 592 w 1686"/>
              <a:gd name="T33" fmla="*/ 921 h 922"/>
              <a:gd name="T34" fmla="*/ 893 w 1686"/>
              <a:gd name="T35" fmla="*/ 759 h 922"/>
              <a:gd name="T36" fmla="*/ 963 w 1686"/>
              <a:gd name="T37" fmla="*/ 770 h 922"/>
              <a:gd name="T38" fmla="*/ 1211 w 1686"/>
              <a:gd name="T39" fmla="*/ 673 h 922"/>
              <a:gd name="T40" fmla="*/ 1346 w 1686"/>
              <a:gd name="T41" fmla="*/ 716 h 922"/>
              <a:gd name="T42" fmla="*/ 1383 w 1686"/>
              <a:gd name="T43" fmla="*/ 248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86" h="922">
                <a:moveTo>
                  <a:pt x="1383" y="248"/>
                </a:moveTo>
                <a:lnTo>
                  <a:pt x="1383" y="248"/>
                </a:lnTo>
                <a:cubicBezTo>
                  <a:pt x="1329" y="248"/>
                  <a:pt x="1292" y="259"/>
                  <a:pt x="1254" y="280"/>
                </a:cubicBezTo>
                <a:cubicBezTo>
                  <a:pt x="1206" y="194"/>
                  <a:pt x="1114" y="135"/>
                  <a:pt x="1012" y="135"/>
                </a:cubicBezTo>
                <a:cubicBezTo>
                  <a:pt x="953" y="135"/>
                  <a:pt x="899" y="146"/>
                  <a:pt x="845" y="172"/>
                </a:cubicBezTo>
                <a:cubicBezTo>
                  <a:pt x="834" y="146"/>
                  <a:pt x="818" y="124"/>
                  <a:pt x="802" y="102"/>
                </a:cubicBezTo>
                <a:cubicBezTo>
                  <a:pt x="754" y="49"/>
                  <a:pt x="678" y="0"/>
                  <a:pt x="603" y="0"/>
                </a:cubicBezTo>
                <a:cubicBezTo>
                  <a:pt x="527" y="6"/>
                  <a:pt x="527" y="6"/>
                  <a:pt x="527" y="6"/>
                </a:cubicBezTo>
                <a:cubicBezTo>
                  <a:pt x="474" y="16"/>
                  <a:pt x="431" y="38"/>
                  <a:pt x="387" y="75"/>
                </a:cubicBezTo>
                <a:cubicBezTo>
                  <a:pt x="339" y="119"/>
                  <a:pt x="307" y="172"/>
                  <a:pt x="296" y="237"/>
                </a:cubicBezTo>
                <a:cubicBezTo>
                  <a:pt x="269" y="226"/>
                  <a:pt x="247" y="221"/>
                  <a:pt x="221" y="221"/>
                </a:cubicBezTo>
                <a:cubicBezTo>
                  <a:pt x="167" y="221"/>
                  <a:pt x="118" y="232"/>
                  <a:pt x="75" y="269"/>
                </a:cubicBezTo>
                <a:cubicBezTo>
                  <a:pt x="32" y="302"/>
                  <a:pt x="11" y="350"/>
                  <a:pt x="5" y="404"/>
                </a:cubicBezTo>
                <a:cubicBezTo>
                  <a:pt x="0" y="458"/>
                  <a:pt x="21" y="512"/>
                  <a:pt x="54" y="555"/>
                </a:cubicBezTo>
                <a:cubicBezTo>
                  <a:pt x="86" y="587"/>
                  <a:pt x="140" y="619"/>
                  <a:pt x="194" y="619"/>
                </a:cubicBezTo>
                <a:cubicBezTo>
                  <a:pt x="231" y="619"/>
                  <a:pt x="264" y="614"/>
                  <a:pt x="296" y="598"/>
                </a:cubicBezTo>
                <a:cubicBezTo>
                  <a:pt x="296" y="754"/>
                  <a:pt x="425" y="921"/>
                  <a:pt x="592" y="921"/>
                </a:cubicBezTo>
                <a:cubicBezTo>
                  <a:pt x="716" y="921"/>
                  <a:pt x="834" y="861"/>
                  <a:pt x="893" y="759"/>
                </a:cubicBezTo>
                <a:cubicBezTo>
                  <a:pt x="915" y="764"/>
                  <a:pt x="936" y="770"/>
                  <a:pt x="963" y="770"/>
                </a:cubicBezTo>
                <a:cubicBezTo>
                  <a:pt x="1060" y="770"/>
                  <a:pt x="1146" y="732"/>
                  <a:pt x="1211" y="673"/>
                </a:cubicBezTo>
                <a:cubicBezTo>
                  <a:pt x="1243" y="700"/>
                  <a:pt x="1292" y="716"/>
                  <a:pt x="1346" y="716"/>
                </a:cubicBezTo>
                <a:cubicBezTo>
                  <a:pt x="1647" y="716"/>
                  <a:pt x="1685" y="248"/>
                  <a:pt x="1383" y="2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1" name="Freeform 375"/>
          <p:cNvSpPr>
            <a:spLocks noChangeArrowheads="1"/>
          </p:cNvSpPr>
          <p:nvPr/>
        </p:nvSpPr>
        <p:spPr bwMode="auto">
          <a:xfrm>
            <a:off x="4856266" y="936252"/>
            <a:ext cx="615823" cy="412092"/>
          </a:xfrm>
          <a:custGeom>
            <a:avLst/>
            <a:gdLst>
              <a:gd name="T0" fmla="*/ 1830 w 1890"/>
              <a:gd name="T1" fmla="*/ 559 h 1265"/>
              <a:gd name="T2" fmla="*/ 1830 w 1890"/>
              <a:gd name="T3" fmla="*/ 559 h 1265"/>
              <a:gd name="T4" fmla="*/ 1782 w 1890"/>
              <a:gd name="T5" fmla="*/ 522 h 1265"/>
              <a:gd name="T6" fmla="*/ 1669 w 1890"/>
              <a:gd name="T7" fmla="*/ 479 h 1265"/>
              <a:gd name="T8" fmla="*/ 1604 w 1890"/>
              <a:gd name="T9" fmla="*/ 484 h 1265"/>
              <a:gd name="T10" fmla="*/ 1518 w 1890"/>
              <a:gd name="T11" fmla="*/ 516 h 1265"/>
              <a:gd name="T12" fmla="*/ 1459 w 1890"/>
              <a:gd name="T13" fmla="*/ 419 h 1265"/>
              <a:gd name="T14" fmla="*/ 1297 w 1890"/>
              <a:gd name="T15" fmla="*/ 317 h 1265"/>
              <a:gd name="T16" fmla="*/ 1109 w 1890"/>
              <a:gd name="T17" fmla="*/ 301 h 1265"/>
              <a:gd name="T18" fmla="*/ 1093 w 1890"/>
              <a:gd name="T19" fmla="*/ 301 h 1265"/>
              <a:gd name="T20" fmla="*/ 969 w 1890"/>
              <a:gd name="T21" fmla="*/ 349 h 1265"/>
              <a:gd name="T22" fmla="*/ 974 w 1890"/>
              <a:gd name="T23" fmla="*/ 323 h 1265"/>
              <a:gd name="T24" fmla="*/ 899 w 1890"/>
              <a:gd name="T25" fmla="*/ 102 h 1265"/>
              <a:gd name="T26" fmla="*/ 840 w 1890"/>
              <a:gd name="T27" fmla="*/ 48 h 1265"/>
              <a:gd name="T28" fmla="*/ 694 w 1890"/>
              <a:gd name="T29" fmla="*/ 0 h 1265"/>
              <a:gd name="T30" fmla="*/ 614 w 1890"/>
              <a:gd name="T31" fmla="*/ 5 h 1265"/>
              <a:gd name="T32" fmla="*/ 468 w 1890"/>
              <a:gd name="T33" fmla="*/ 75 h 1265"/>
              <a:gd name="T34" fmla="*/ 366 w 1890"/>
              <a:gd name="T35" fmla="*/ 279 h 1265"/>
              <a:gd name="T36" fmla="*/ 371 w 1890"/>
              <a:gd name="T37" fmla="*/ 360 h 1265"/>
              <a:gd name="T38" fmla="*/ 323 w 1890"/>
              <a:gd name="T39" fmla="*/ 355 h 1265"/>
              <a:gd name="T40" fmla="*/ 11 w 1890"/>
              <a:gd name="T41" fmla="*/ 624 h 1265"/>
              <a:gd name="T42" fmla="*/ 280 w 1890"/>
              <a:gd name="T43" fmla="*/ 936 h 1265"/>
              <a:gd name="T44" fmla="*/ 318 w 1890"/>
              <a:gd name="T45" fmla="*/ 931 h 1265"/>
              <a:gd name="T46" fmla="*/ 646 w 1890"/>
              <a:gd name="T47" fmla="*/ 1264 h 1265"/>
              <a:gd name="T48" fmla="*/ 1012 w 1890"/>
              <a:gd name="T49" fmla="*/ 1012 h 1265"/>
              <a:gd name="T50" fmla="*/ 1130 w 1890"/>
              <a:gd name="T51" fmla="*/ 1038 h 1265"/>
              <a:gd name="T52" fmla="*/ 1147 w 1890"/>
              <a:gd name="T53" fmla="*/ 1044 h 1265"/>
              <a:gd name="T54" fmla="*/ 1427 w 1890"/>
              <a:gd name="T55" fmla="*/ 952 h 1265"/>
              <a:gd name="T56" fmla="*/ 1480 w 1890"/>
              <a:gd name="T57" fmla="*/ 882 h 1265"/>
              <a:gd name="T58" fmla="*/ 1518 w 1890"/>
              <a:gd name="T59" fmla="*/ 915 h 1265"/>
              <a:gd name="T60" fmla="*/ 1631 w 1890"/>
              <a:gd name="T61" fmla="*/ 958 h 1265"/>
              <a:gd name="T62" fmla="*/ 1690 w 1890"/>
              <a:gd name="T63" fmla="*/ 952 h 1265"/>
              <a:gd name="T64" fmla="*/ 1809 w 1890"/>
              <a:gd name="T65" fmla="*/ 898 h 1265"/>
              <a:gd name="T66" fmla="*/ 1884 w 1890"/>
              <a:gd name="T67" fmla="*/ 737 h 1265"/>
              <a:gd name="T68" fmla="*/ 1830 w 1890"/>
              <a:gd name="T69" fmla="*/ 559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0" h="1265">
                <a:moveTo>
                  <a:pt x="1830" y="559"/>
                </a:moveTo>
                <a:lnTo>
                  <a:pt x="1830" y="559"/>
                </a:lnTo>
                <a:cubicBezTo>
                  <a:pt x="1814" y="549"/>
                  <a:pt x="1798" y="532"/>
                  <a:pt x="1782" y="522"/>
                </a:cubicBezTo>
                <a:cubicBezTo>
                  <a:pt x="1744" y="495"/>
                  <a:pt x="1707" y="484"/>
                  <a:pt x="1669" y="479"/>
                </a:cubicBezTo>
                <a:cubicBezTo>
                  <a:pt x="1647" y="484"/>
                  <a:pt x="1626" y="484"/>
                  <a:pt x="1604" y="484"/>
                </a:cubicBezTo>
                <a:cubicBezTo>
                  <a:pt x="1572" y="489"/>
                  <a:pt x="1545" y="500"/>
                  <a:pt x="1518" y="516"/>
                </a:cubicBezTo>
                <a:cubicBezTo>
                  <a:pt x="1502" y="484"/>
                  <a:pt x="1480" y="452"/>
                  <a:pt x="1459" y="419"/>
                </a:cubicBezTo>
                <a:cubicBezTo>
                  <a:pt x="1416" y="371"/>
                  <a:pt x="1362" y="339"/>
                  <a:pt x="1297" y="317"/>
                </a:cubicBezTo>
                <a:cubicBezTo>
                  <a:pt x="1238" y="295"/>
                  <a:pt x="1174" y="290"/>
                  <a:pt x="1109" y="301"/>
                </a:cubicBezTo>
                <a:cubicBezTo>
                  <a:pt x="1104" y="301"/>
                  <a:pt x="1098" y="301"/>
                  <a:pt x="1093" y="301"/>
                </a:cubicBezTo>
                <a:cubicBezTo>
                  <a:pt x="1050" y="312"/>
                  <a:pt x="1007" y="328"/>
                  <a:pt x="969" y="349"/>
                </a:cubicBezTo>
                <a:cubicBezTo>
                  <a:pt x="969" y="339"/>
                  <a:pt x="974" y="333"/>
                  <a:pt x="974" y="323"/>
                </a:cubicBezTo>
                <a:cubicBezTo>
                  <a:pt x="980" y="242"/>
                  <a:pt x="953" y="161"/>
                  <a:pt x="899" y="102"/>
                </a:cubicBezTo>
                <a:cubicBezTo>
                  <a:pt x="877" y="86"/>
                  <a:pt x="856" y="64"/>
                  <a:pt x="840" y="48"/>
                </a:cubicBezTo>
                <a:cubicBezTo>
                  <a:pt x="791" y="21"/>
                  <a:pt x="743" y="5"/>
                  <a:pt x="694" y="0"/>
                </a:cubicBezTo>
                <a:cubicBezTo>
                  <a:pt x="667" y="0"/>
                  <a:pt x="641" y="0"/>
                  <a:pt x="614" y="5"/>
                </a:cubicBezTo>
                <a:cubicBezTo>
                  <a:pt x="560" y="16"/>
                  <a:pt x="511" y="37"/>
                  <a:pt x="468" y="75"/>
                </a:cubicBezTo>
                <a:cubicBezTo>
                  <a:pt x="409" y="123"/>
                  <a:pt x="371" y="199"/>
                  <a:pt x="366" y="279"/>
                </a:cubicBezTo>
                <a:cubicBezTo>
                  <a:pt x="366" y="306"/>
                  <a:pt x="366" y="333"/>
                  <a:pt x="371" y="360"/>
                </a:cubicBezTo>
                <a:cubicBezTo>
                  <a:pt x="355" y="355"/>
                  <a:pt x="339" y="355"/>
                  <a:pt x="323" y="355"/>
                </a:cubicBezTo>
                <a:cubicBezTo>
                  <a:pt x="167" y="355"/>
                  <a:pt x="27" y="457"/>
                  <a:pt x="11" y="624"/>
                </a:cubicBezTo>
                <a:cubicBezTo>
                  <a:pt x="0" y="769"/>
                  <a:pt x="124" y="936"/>
                  <a:pt x="280" y="936"/>
                </a:cubicBezTo>
                <a:cubicBezTo>
                  <a:pt x="291" y="936"/>
                  <a:pt x="307" y="931"/>
                  <a:pt x="318" y="931"/>
                </a:cubicBezTo>
                <a:cubicBezTo>
                  <a:pt x="328" y="1098"/>
                  <a:pt x="468" y="1264"/>
                  <a:pt x="646" y="1264"/>
                </a:cubicBezTo>
                <a:cubicBezTo>
                  <a:pt x="813" y="1264"/>
                  <a:pt x="964" y="1168"/>
                  <a:pt x="1012" y="1012"/>
                </a:cubicBezTo>
                <a:cubicBezTo>
                  <a:pt x="1050" y="1028"/>
                  <a:pt x="1087" y="1038"/>
                  <a:pt x="1130" y="1038"/>
                </a:cubicBezTo>
                <a:cubicBezTo>
                  <a:pt x="1136" y="1038"/>
                  <a:pt x="1141" y="1044"/>
                  <a:pt x="1147" y="1044"/>
                </a:cubicBezTo>
                <a:cubicBezTo>
                  <a:pt x="1243" y="1055"/>
                  <a:pt x="1351" y="1012"/>
                  <a:pt x="1427" y="952"/>
                </a:cubicBezTo>
                <a:cubicBezTo>
                  <a:pt x="1448" y="931"/>
                  <a:pt x="1464" y="909"/>
                  <a:pt x="1480" y="882"/>
                </a:cubicBezTo>
                <a:cubicBezTo>
                  <a:pt x="1491" y="893"/>
                  <a:pt x="1507" y="904"/>
                  <a:pt x="1518" y="915"/>
                </a:cubicBezTo>
                <a:cubicBezTo>
                  <a:pt x="1550" y="936"/>
                  <a:pt x="1588" y="952"/>
                  <a:pt x="1631" y="958"/>
                </a:cubicBezTo>
                <a:cubicBezTo>
                  <a:pt x="1653" y="952"/>
                  <a:pt x="1674" y="952"/>
                  <a:pt x="1690" y="952"/>
                </a:cubicBezTo>
                <a:cubicBezTo>
                  <a:pt x="1733" y="941"/>
                  <a:pt x="1776" y="925"/>
                  <a:pt x="1809" y="898"/>
                </a:cubicBezTo>
                <a:cubicBezTo>
                  <a:pt x="1852" y="855"/>
                  <a:pt x="1884" y="796"/>
                  <a:pt x="1884" y="737"/>
                </a:cubicBezTo>
                <a:cubicBezTo>
                  <a:pt x="1889" y="672"/>
                  <a:pt x="1868" y="608"/>
                  <a:pt x="1830" y="55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2" name="Freeform 376"/>
          <p:cNvSpPr>
            <a:spLocks noChangeArrowheads="1"/>
          </p:cNvSpPr>
          <p:nvPr/>
        </p:nvSpPr>
        <p:spPr bwMode="auto">
          <a:xfrm>
            <a:off x="6673591" y="396369"/>
            <a:ext cx="475147" cy="279993"/>
          </a:xfrm>
          <a:custGeom>
            <a:avLst/>
            <a:gdLst>
              <a:gd name="T0" fmla="*/ 1292 w 1460"/>
              <a:gd name="T1" fmla="*/ 280 h 862"/>
              <a:gd name="T2" fmla="*/ 1292 w 1460"/>
              <a:gd name="T3" fmla="*/ 280 h 862"/>
              <a:gd name="T4" fmla="*/ 1292 w 1460"/>
              <a:gd name="T5" fmla="*/ 247 h 862"/>
              <a:gd name="T6" fmla="*/ 1130 w 1460"/>
              <a:gd name="T7" fmla="*/ 64 h 862"/>
              <a:gd name="T8" fmla="*/ 1006 w 1460"/>
              <a:gd name="T9" fmla="*/ 53 h 862"/>
              <a:gd name="T10" fmla="*/ 947 w 1460"/>
              <a:gd name="T11" fmla="*/ 75 h 862"/>
              <a:gd name="T12" fmla="*/ 861 w 1460"/>
              <a:gd name="T13" fmla="*/ 145 h 862"/>
              <a:gd name="T14" fmla="*/ 829 w 1460"/>
              <a:gd name="T15" fmla="*/ 91 h 862"/>
              <a:gd name="T16" fmla="*/ 646 w 1460"/>
              <a:gd name="T17" fmla="*/ 0 h 862"/>
              <a:gd name="T18" fmla="*/ 576 w 1460"/>
              <a:gd name="T19" fmla="*/ 0 h 862"/>
              <a:gd name="T20" fmla="*/ 559 w 1460"/>
              <a:gd name="T21" fmla="*/ 5 h 862"/>
              <a:gd name="T22" fmla="*/ 559 w 1460"/>
              <a:gd name="T23" fmla="*/ 5 h 862"/>
              <a:gd name="T24" fmla="*/ 430 w 1460"/>
              <a:gd name="T25" fmla="*/ 70 h 862"/>
              <a:gd name="T26" fmla="*/ 344 w 1460"/>
              <a:gd name="T27" fmla="*/ 242 h 862"/>
              <a:gd name="T28" fmla="*/ 204 w 1460"/>
              <a:gd name="T29" fmla="*/ 220 h 862"/>
              <a:gd name="T30" fmla="*/ 134 w 1460"/>
              <a:gd name="T31" fmla="*/ 242 h 862"/>
              <a:gd name="T32" fmla="*/ 86 w 1460"/>
              <a:gd name="T33" fmla="*/ 274 h 862"/>
              <a:gd name="T34" fmla="*/ 21 w 1460"/>
              <a:gd name="T35" fmla="*/ 366 h 862"/>
              <a:gd name="T36" fmla="*/ 64 w 1460"/>
              <a:gd name="T37" fmla="*/ 581 h 862"/>
              <a:gd name="T38" fmla="*/ 269 w 1460"/>
              <a:gd name="T39" fmla="*/ 656 h 862"/>
              <a:gd name="T40" fmla="*/ 296 w 1460"/>
              <a:gd name="T41" fmla="*/ 646 h 862"/>
              <a:gd name="T42" fmla="*/ 355 w 1460"/>
              <a:gd name="T43" fmla="*/ 775 h 862"/>
              <a:gd name="T44" fmla="*/ 403 w 1460"/>
              <a:gd name="T45" fmla="*/ 818 h 862"/>
              <a:gd name="T46" fmla="*/ 527 w 1460"/>
              <a:gd name="T47" fmla="*/ 861 h 862"/>
              <a:gd name="T48" fmla="*/ 592 w 1460"/>
              <a:gd name="T49" fmla="*/ 856 h 862"/>
              <a:gd name="T50" fmla="*/ 710 w 1460"/>
              <a:gd name="T51" fmla="*/ 796 h 862"/>
              <a:gd name="T52" fmla="*/ 721 w 1460"/>
              <a:gd name="T53" fmla="*/ 785 h 862"/>
              <a:gd name="T54" fmla="*/ 861 w 1460"/>
              <a:gd name="T55" fmla="*/ 839 h 862"/>
              <a:gd name="T56" fmla="*/ 1103 w 1460"/>
              <a:gd name="T57" fmla="*/ 710 h 862"/>
              <a:gd name="T58" fmla="*/ 1195 w 1460"/>
              <a:gd name="T59" fmla="*/ 737 h 862"/>
              <a:gd name="T60" fmla="*/ 1448 w 1460"/>
              <a:gd name="T61" fmla="*/ 522 h 862"/>
              <a:gd name="T62" fmla="*/ 1292 w 1460"/>
              <a:gd name="T63" fmla="*/ 28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0" h="862">
                <a:moveTo>
                  <a:pt x="1292" y="280"/>
                </a:moveTo>
                <a:lnTo>
                  <a:pt x="1292" y="280"/>
                </a:lnTo>
                <a:cubicBezTo>
                  <a:pt x="1292" y="269"/>
                  <a:pt x="1292" y="258"/>
                  <a:pt x="1292" y="247"/>
                </a:cubicBezTo>
                <a:cubicBezTo>
                  <a:pt x="1275" y="161"/>
                  <a:pt x="1211" y="91"/>
                  <a:pt x="1130" y="64"/>
                </a:cubicBezTo>
                <a:cubicBezTo>
                  <a:pt x="1092" y="48"/>
                  <a:pt x="1049" y="48"/>
                  <a:pt x="1006" y="53"/>
                </a:cubicBezTo>
                <a:cubicBezTo>
                  <a:pt x="947" y="75"/>
                  <a:pt x="947" y="75"/>
                  <a:pt x="947" y="75"/>
                </a:cubicBezTo>
                <a:cubicBezTo>
                  <a:pt x="915" y="91"/>
                  <a:pt x="888" y="113"/>
                  <a:pt x="861" y="145"/>
                </a:cubicBezTo>
                <a:cubicBezTo>
                  <a:pt x="856" y="123"/>
                  <a:pt x="839" y="107"/>
                  <a:pt x="829" y="91"/>
                </a:cubicBezTo>
                <a:cubicBezTo>
                  <a:pt x="780" y="37"/>
                  <a:pt x="716" y="5"/>
                  <a:pt x="646" y="0"/>
                </a:cubicBezTo>
                <a:cubicBezTo>
                  <a:pt x="624" y="0"/>
                  <a:pt x="597" y="0"/>
                  <a:pt x="576" y="0"/>
                </a:cubicBezTo>
                <a:cubicBezTo>
                  <a:pt x="570" y="5"/>
                  <a:pt x="565" y="5"/>
                  <a:pt x="559" y="5"/>
                </a:cubicBezTo>
                <a:lnTo>
                  <a:pt x="559" y="5"/>
                </a:lnTo>
                <a:cubicBezTo>
                  <a:pt x="511" y="26"/>
                  <a:pt x="468" y="37"/>
                  <a:pt x="430" y="70"/>
                </a:cubicBezTo>
                <a:cubicBezTo>
                  <a:pt x="382" y="113"/>
                  <a:pt x="349" y="177"/>
                  <a:pt x="344" y="242"/>
                </a:cubicBezTo>
                <a:cubicBezTo>
                  <a:pt x="301" y="220"/>
                  <a:pt x="253" y="210"/>
                  <a:pt x="204" y="220"/>
                </a:cubicBezTo>
                <a:cubicBezTo>
                  <a:pt x="177" y="226"/>
                  <a:pt x="156" y="236"/>
                  <a:pt x="134" y="242"/>
                </a:cubicBezTo>
                <a:cubicBezTo>
                  <a:pt x="86" y="274"/>
                  <a:pt x="86" y="274"/>
                  <a:pt x="86" y="274"/>
                </a:cubicBezTo>
                <a:cubicBezTo>
                  <a:pt x="59" y="301"/>
                  <a:pt x="37" y="333"/>
                  <a:pt x="21" y="366"/>
                </a:cubicBezTo>
                <a:cubicBezTo>
                  <a:pt x="0" y="441"/>
                  <a:pt x="16" y="527"/>
                  <a:pt x="64" y="581"/>
                </a:cubicBezTo>
                <a:cubicBezTo>
                  <a:pt x="118" y="640"/>
                  <a:pt x="193" y="667"/>
                  <a:pt x="269" y="656"/>
                </a:cubicBezTo>
                <a:cubicBezTo>
                  <a:pt x="280" y="651"/>
                  <a:pt x="285" y="651"/>
                  <a:pt x="296" y="646"/>
                </a:cubicBezTo>
                <a:cubicBezTo>
                  <a:pt x="301" y="694"/>
                  <a:pt x="323" y="737"/>
                  <a:pt x="355" y="775"/>
                </a:cubicBezTo>
                <a:cubicBezTo>
                  <a:pt x="371" y="785"/>
                  <a:pt x="387" y="802"/>
                  <a:pt x="403" y="818"/>
                </a:cubicBezTo>
                <a:cubicBezTo>
                  <a:pt x="441" y="839"/>
                  <a:pt x="479" y="856"/>
                  <a:pt x="527" y="861"/>
                </a:cubicBezTo>
                <a:cubicBezTo>
                  <a:pt x="549" y="856"/>
                  <a:pt x="570" y="856"/>
                  <a:pt x="592" y="856"/>
                </a:cubicBezTo>
                <a:cubicBezTo>
                  <a:pt x="635" y="845"/>
                  <a:pt x="678" y="828"/>
                  <a:pt x="710" y="796"/>
                </a:cubicBezTo>
                <a:cubicBezTo>
                  <a:pt x="716" y="791"/>
                  <a:pt x="716" y="791"/>
                  <a:pt x="721" y="785"/>
                </a:cubicBezTo>
                <a:cubicBezTo>
                  <a:pt x="759" y="818"/>
                  <a:pt x="807" y="839"/>
                  <a:pt x="861" y="839"/>
                </a:cubicBezTo>
                <a:cubicBezTo>
                  <a:pt x="963" y="839"/>
                  <a:pt x="1055" y="791"/>
                  <a:pt x="1103" y="710"/>
                </a:cubicBezTo>
                <a:cubicBezTo>
                  <a:pt x="1130" y="726"/>
                  <a:pt x="1162" y="737"/>
                  <a:pt x="1195" y="737"/>
                </a:cubicBezTo>
                <a:cubicBezTo>
                  <a:pt x="1324" y="737"/>
                  <a:pt x="1437" y="656"/>
                  <a:pt x="1448" y="522"/>
                </a:cubicBezTo>
                <a:cubicBezTo>
                  <a:pt x="1459" y="419"/>
                  <a:pt x="1388" y="312"/>
                  <a:pt x="1292" y="28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3" name="Freeform 377"/>
          <p:cNvSpPr>
            <a:spLocks noChangeArrowheads="1"/>
          </p:cNvSpPr>
          <p:nvPr/>
        </p:nvSpPr>
        <p:spPr bwMode="auto">
          <a:xfrm>
            <a:off x="9733912" y="529185"/>
            <a:ext cx="508162" cy="294352"/>
          </a:xfrm>
          <a:custGeom>
            <a:avLst/>
            <a:gdLst>
              <a:gd name="T0" fmla="*/ 1556 w 1563"/>
              <a:gd name="T1" fmla="*/ 431 h 905"/>
              <a:gd name="T2" fmla="*/ 1556 w 1563"/>
              <a:gd name="T3" fmla="*/ 431 h 905"/>
              <a:gd name="T4" fmla="*/ 1486 w 1563"/>
              <a:gd name="T5" fmla="*/ 296 h 905"/>
              <a:gd name="T6" fmla="*/ 1298 w 1563"/>
              <a:gd name="T7" fmla="*/ 204 h 905"/>
              <a:gd name="T8" fmla="*/ 1217 w 1563"/>
              <a:gd name="T9" fmla="*/ 210 h 905"/>
              <a:gd name="T10" fmla="*/ 1158 w 1563"/>
              <a:gd name="T11" fmla="*/ 97 h 905"/>
              <a:gd name="T12" fmla="*/ 1099 w 1563"/>
              <a:gd name="T13" fmla="*/ 48 h 905"/>
              <a:gd name="T14" fmla="*/ 959 w 1563"/>
              <a:gd name="T15" fmla="*/ 0 h 905"/>
              <a:gd name="T16" fmla="*/ 883 w 1563"/>
              <a:gd name="T17" fmla="*/ 5 h 905"/>
              <a:gd name="T18" fmla="*/ 743 w 1563"/>
              <a:gd name="T19" fmla="*/ 75 h 905"/>
              <a:gd name="T20" fmla="*/ 706 w 1563"/>
              <a:gd name="T21" fmla="*/ 113 h 905"/>
              <a:gd name="T22" fmla="*/ 684 w 1563"/>
              <a:gd name="T23" fmla="*/ 81 h 905"/>
              <a:gd name="T24" fmla="*/ 636 w 1563"/>
              <a:gd name="T25" fmla="*/ 37 h 905"/>
              <a:gd name="T26" fmla="*/ 512 w 1563"/>
              <a:gd name="T27" fmla="*/ 0 h 905"/>
              <a:gd name="T28" fmla="*/ 447 w 1563"/>
              <a:gd name="T29" fmla="*/ 0 h 905"/>
              <a:gd name="T30" fmla="*/ 329 w 1563"/>
              <a:gd name="T31" fmla="*/ 59 h 905"/>
              <a:gd name="T32" fmla="*/ 243 w 1563"/>
              <a:gd name="T33" fmla="*/ 231 h 905"/>
              <a:gd name="T34" fmla="*/ 248 w 1563"/>
              <a:gd name="T35" fmla="*/ 291 h 905"/>
              <a:gd name="T36" fmla="*/ 200 w 1563"/>
              <a:gd name="T37" fmla="*/ 296 h 905"/>
              <a:gd name="T38" fmla="*/ 6 w 1563"/>
              <a:gd name="T39" fmla="*/ 506 h 905"/>
              <a:gd name="T40" fmla="*/ 113 w 1563"/>
              <a:gd name="T41" fmla="*/ 721 h 905"/>
              <a:gd name="T42" fmla="*/ 221 w 1563"/>
              <a:gd name="T43" fmla="*/ 759 h 905"/>
              <a:gd name="T44" fmla="*/ 286 w 1563"/>
              <a:gd name="T45" fmla="*/ 754 h 905"/>
              <a:gd name="T46" fmla="*/ 340 w 1563"/>
              <a:gd name="T47" fmla="*/ 737 h 905"/>
              <a:gd name="T48" fmla="*/ 388 w 1563"/>
              <a:gd name="T49" fmla="*/ 823 h 905"/>
              <a:gd name="T50" fmla="*/ 485 w 1563"/>
              <a:gd name="T51" fmla="*/ 888 h 905"/>
              <a:gd name="T52" fmla="*/ 598 w 1563"/>
              <a:gd name="T53" fmla="*/ 899 h 905"/>
              <a:gd name="T54" fmla="*/ 673 w 1563"/>
              <a:gd name="T55" fmla="*/ 872 h 905"/>
              <a:gd name="T56" fmla="*/ 727 w 1563"/>
              <a:gd name="T57" fmla="*/ 840 h 905"/>
              <a:gd name="T58" fmla="*/ 749 w 1563"/>
              <a:gd name="T59" fmla="*/ 856 h 905"/>
              <a:gd name="T60" fmla="*/ 878 w 1563"/>
              <a:gd name="T61" fmla="*/ 899 h 905"/>
              <a:gd name="T62" fmla="*/ 948 w 1563"/>
              <a:gd name="T63" fmla="*/ 899 h 905"/>
              <a:gd name="T64" fmla="*/ 1077 w 1563"/>
              <a:gd name="T65" fmla="*/ 834 h 905"/>
              <a:gd name="T66" fmla="*/ 1131 w 1563"/>
              <a:gd name="T67" fmla="*/ 770 h 905"/>
              <a:gd name="T68" fmla="*/ 1239 w 1563"/>
              <a:gd name="T69" fmla="*/ 797 h 905"/>
              <a:gd name="T70" fmla="*/ 1314 w 1563"/>
              <a:gd name="T71" fmla="*/ 797 h 905"/>
              <a:gd name="T72" fmla="*/ 1454 w 1563"/>
              <a:gd name="T73" fmla="*/ 726 h 905"/>
              <a:gd name="T74" fmla="*/ 1540 w 1563"/>
              <a:gd name="T75" fmla="*/ 592 h 905"/>
              <a:gd name="T76" fmla="*/ 1556 w 1563"/>
              <a:gd name="T77" fmla="*/ 431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3" h="905">
                <a:moveTo>
                  <a:pt x="1556" y="431"/>
                </a:moveTo>
                <a:lnTo>
                  <a:pt x="1556" y="431"/>
                </a:lnTo>
                <a:cubicBezTo>
                  <a:pt x="1545" y="382"/>
                  <a:pt x="1524" y="334"/>
                  <a:pt x="1486" y="296"/>
                </a:cubicBezTo>
                <a:cubicBezTo>
                  <a:pt x="1438" y="242"/>
                  <a:pt x="1373" y="210"/>
                  <a:pt x="1298" y="204"/>
                </a:cubicBezTo>
                <a:cubicBezTo>
                  <a:pt x="1271" y="199"/>
                  <a:pt x="1244" y="204"/>
                  <a:pt x="1217" y="210"/>
                </a:cubicBezTo>
                <a:cubicBezTo>
                  <a:pt x="1206" y="167"/>
                  <a:pt x="1185" y="129"/>
                  <a:pt x="1158" y="97"/>
                </a:cubicBezTo>
                <a:cubicBezTo>
                  <a:pt x="1142" y="81"/>
                  <a:pt x="1120" y="64"/>
                  <a:pt x="1099" y="48"/>
                </a:cubicBezTo>
                <a:cubicBezTo>
                  <a:pt x="1061" y="21"/>
                  <a:pt x="1012" y="5"/>
                  <a:pt x="959" y="0"/>
                </a:cubicBezTo>
                <a:cubicBezTo>
                  <a:pt x="883" y="5"/>
                  <a:pt x="883" y="5"/>
                  <a:pt x="883" y="5"/>
                </a:cubicBezTo>
                <a:cubicBezTo>
                  <a:pt x="835" y="16"/>
                  <a:pt x="786" y="37"/>
                  <a:pt x="743" y="75"/>
                </a:cubicBezTo>
                <a:cubicBezTo>
                  <a:pt x="733" y="86"/>
                  <a:pt x="716" y="102"/>
                  <a:pt x="706" y="113"/>
                </a:cubicBezTo>
                <a:cubicBezTo>
                  <a:pt x="700" y="102"/>
                  <a:pt x="695" y="91"/>
                  <a:pt x="684" y="81"/>
                </a:cubicBezTo>
                <a:cubicBezTo>
                  <a:pt x="668" y="70"/>
                  <a:pt x="652" y="54"/>
                  <a:pt x="636" y="37"/>
                </a:cubicBezTo>
                <a:cubicBezTo>
                  <a:pt x="598" y="16"/>
                  <a:pt x="560" y="0"/>
                  <a:pt x="512" y="0"/>
                </a:cubicBezTo>
                <a:cubicBezTo>
                  <a:pt x="490" y="0"/>
                  <a:pt x="469" y="0"/>
                  <a:pt x="447" y="0"/>
                </a:cubicBezTo>
                <a:cubicBezTo>
                  <a:pt x="404" y="11"/>
                  <a:pt x="361" y="32"/>
                  <a:pt x="329" y="59"/>
                </a:cubicBezTo>
                <a:cubicBezTo>
                  <a:pt x="280" y="102"/>
                  <a:pt x="248" y="167"/>
                  <a:pt x="243" y="231"/>
                </a:cubicBezTo>
                <a:cubicBezTo>
                  <a:pt x="243" y="253"/>
                  <a:pt x="243" y="269"/>
                  <a:pt x="248" y="291"/>
                </a:cubicBezTo>
                <a:cubicBezTo>
                  <a:pt x="232" y="291"/>
                  <a:pt x="216" y="291"/>
                  <a:pt x="200" y="296"/>
                </a:cubicBezTo>
                <a:cubicBezTo>
                  <a:pt x="97" y="312"/>
                  <a:pt x="17" y="404"/>
                  <a:pt x="6" y="506"/>
                </a:cubicBezTo>
                <a:cubicBezTo>
                  <a:pt x="0" y="592"/>
                  <a:pt x="43" y="673"/>
                  <a:pt x="113" y="721"/>
                </a:cubicBezTo>
                <a:cubicBezTo>
                  <a:pt x="146" y="743"/>
                  <a:pt x="184" y="754"/>
                  <a:pt x="221" y="759"/>
                </a:cubicBezTo>
                <a:cubicBezTo>
                  <a:pt x="243" y="759"/>
                  <a:pt x="264" y="754"/>
                  <a:pt x="286" y="754"/>
                </a:cubicBezTo>
                <a:cubicBezTo>
                  <a:pt x="302" y="754"/>
                  <a:pt x="323" y="743"/>
                  <a:pt x="340" y="737"/>
                </a:cubicBezTo>
                <a:cubicBezTo>
                  <a:pt x="350" y="770"/>
                  <a:pt x="366" y="802"/>
                  <a:pt x="388" y="823"/>
                </a:cubicBezTo>
                <a:cubicBezTo>
                  <a:pt x="415" y="856"/>
                  <a:pt x="447" y="877"/>
                  <a:pt x="485" y="888"/>
                </a:cubicBezTo>
                <a:cubicBezTo>
                  <a:pt x="523" y="904"/>
                  <a:pt x="560" y="904"/>
                  <a:pt x="598" y="899"/>
                </a:cubicBezTo>
                <a:cubicBezTo>
                  <a:pt x="625" y="893"/>
                  <a:pt x="652" y="883"/>
                  <a:pt x="673" y="872"/>
                </a:cubicBezTo>
                <a:cubicBezTo>
                  <a:pt x="695" y="867"/>
                  <a:pt x="711" y="856"/>
                  <a:pt x="727" y="840"/>
                </a:cubicBezTo>
                <a:cubicBezTo>
                  <a:pt x="733" y="845"/>
                  <a:pt x="738" y="850"/>
                  <a:pt x="749" y="856"/>
                </a:cubicBezTo>
                <a:cubicBezTo>
                  <a:pt x="786" y="883"/>
                  <a:pt x="830" y="899"/>
                  <a:pt x="878" y="899"/>
                </a:cubicBezTo>
                <a:cubicBezTo>
                  <a:pt x="899" y="899"/>
                  <a:pt x="921" y="899"/>
                  <a:pt x="948" y="899"/>
                </a:cubicBezTo>
                <a:cubicBezTo>
                  <a:pt x="996" y="888"/>
                  <a:pt x="1039" y="867"/>
                  <a:pt x="1077" y="834"/>
                </a:cubicBezTo>
                <a:cubicBezTo>
                  <a:pt x="1099" y="818"/>
                  <a:pt x="1115" y="791"/>
                  <a:pt x="1131" y="770"/>
                </a:cubicBezTo>
                <a:cubicBezTo>
                  <a:pt x="1163" y="786"/>
                  <a:pt x="1201" y="797"/>
                  <a:pt x="1239" y="797"/>
                </a:cubicBezTo>
                <a:cubicBezTo>
                  <a:pt x="1260" y="802"/>
                  <a:pt x="1287" y="802"/>
                  <a:pt x="1314" y="797"/>
                </a:cubicBezTo>
                <a:cubicBezTo>
                  <a:pt x="1373" y="786"/>
                  <a:pt x="1405" y="764"/>
                  <a:pt x="1454" y="726"/>
                </a:cubicBezTo>
                <a:cubicBezTo>
                  <a:pt x="1492" y="694"/>
                  <a:pt x="1524" y="640"/>
                  <a:pt x="1540" y="592"/>
                </a:cubicBezTo>
                <a:cubicBezTo>
                  <a:pt x="1562" y="538"/>
                  <a:pt x="1562" y="490"/>
                  <a:pt x="1556" y="43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4" name="Freeform 375"/>
          <p:cNvSpPr>
            <a:spLocks noChangeArrowheads="1"/>
          </p:cNvSpPr>
          <p:nvPr/>
        </p:nvSpPr>
        <p:spPr bwMode="auto">
          <a:xfrm>
            <a:off x="7550296" y="1101376"/>
            <a:ext cx="615823" cy="412092"/>
          </a:xfrm>
          <a:custGeom>
            <a:avLst/>
            <a:gdLst>
              <a:gd name="T0" fmla="*/ 1830 w 1890"/>
              <a:gd name="T1" fmla="*/ 559 h 1265"/>
              <a:gd name="T2" fmla="*/ 1830 w 1890"/>
              <a:gd name="T3" fmla="*/ 559 h 1265"/>
              <a:gd name="T4" fmla="*/ 1782 w 1890"/>
              <a:gd name="T5" fmla="*/ 522 h 1265"/>
              <a:gd name="T6" fmla="*/ 1669 w 1890"/>
              <a:gd name="T7" fmla="*/ 479 h 1265"/>
              <a:gd name="T8" fmla="*/ 1604 w 1890"/>
              <a:gd name="T9" fmla="*/ 484 h 1265"/>
              <a:gd name="T10" fmla="*/ 1518 w 1890"/>
              <a:gd name="T11" fmla="*/ 516 h 1265"/>
              <a:gd name="T12" fmla="*/ 1459 w 1890"/>
              <a:gd name="T13" fmla="*/ 419 h 1265"/>
              <a:gd name="T14" fmla="*/ 1297 w 1890"/>
              <a:gd name="T15" fmla="*/ 317 h 1265"/>
              <a:gd name="T16" fmla="*/ 1109 w 1890"/>
              <a:gd name="T17" fmla="*/ 301 h 1265"/>
              <a:gd name="T18" fmla="*/ 1093 w 1890"/>
              <a:gd name="T19" fmla="*/ 301 h 1265"/>
              <a:gd name="T20" fmla="*/ 969 w 1890"/>
              <a:gd name="T21" fmla="*/ 349 h 1265"/>
              <a:gd name="T22" fmla="*/ 974 w 1890"/>
              <a:gd name="T23" fmla="*/ 323 h 1265"/>
              <a:gd name="T24" fmla="*/ 899 w 1890"/>
              <a:gd name="T25" fmla="*/ 102 h 1265"/>
              <a:gd name="T26" fmla="*/ 840 w 1890"/>
              <a:gd name="T27" fmla="*/ 48 h 1265"/>
              <a:gd name="T28" fmla="*/ 694 w 1890"/>
              <a:gd name="T29" fmla="*/ 0 h 1265"/>
              <a:gd name="T30" fmla="*/ 614 w 1890"/>
              <a:gd name="T31" fmla="*/ 5 h 1265"/>
              <a:gd name="T32" fmla="*/ 468 w 1890"/>
              <a:gd name="T33" fmla="*/ 75 h 1265"/>
              <a:gd name="T34" fmla="*/ 366 w 1890"/>
              <a:gd name="T35" fmla="*/ 279 h 1265"/>
              <a:gd name="T36" fmla="*/ 371 w 1890"/>
              <a:gd name="T37" fmla="*/ 360 h 1265"/>
              <a:gd name="T38" fmla="*/ 323 w 1890"/>
              <a:gd name="T39" fmla="*/ 355 h 1265"/>
              <a:gd name="T40" fmla="*/ 11 w 1890"/>
              <a:gd name="T41" fmla="*/ 624 h 1265"/>
              <a:gd name="T42" fmla="*/ 280 w 1890"/>
              <a:gd name="T43" fmla="*/ 936 h 1265"/>
              <a:gd name="T44" fmla="*/ 318 w 1890"/>
              <a:gd name="T45" fmla="*/ 931 h 1265"/>
              <a:gd name="T46" fmla="*/ 646 w 1890"/>
              <a:gd name="T47" fmla="*/ 1264 h 1265"/>
              <a:gd name="T48" fmla="*/ 1012 w 1890"/>
              <a:gd name="T49" fmla="*/ 1012 h 1265"/>
              <a:gd name="T50" fmla="*/ 1130 w 1890"/>
              <a:gd name="T51" fmla="*/ 1038 h 1265"/>
              <a:gd name="T52" fmla="*/ 1147 w 1890"/>
              <a:gd name="T53" fmla="*/ 1044 h 1265"/>
              <a:gd name="T54" fmla="*/ 1427 w 1890"/>
              <a:gd name="T55" fmla="*/ 952 h 1265"/>
              <a:gd name="T56" fmla="*/ 1480 w 1890"/>
              <a:gd name="T57" fmla="*/ 882 h 1265"/>
              <a:gd name="T58" fmla="*/ 1518 w 1890"/>
              <a:gd name="T59" fmla="*/ 915 h 1265"/>
              <a:gd name="T60" fmla="*/ 1631 w 1890"/>
              <a:gd name="T61" fmla="*/ 958 h 1265"/>
              <a:gd name="T62" fmla="*/ 1690 w 1890"/>
              <a:gd name="T63" fmla="*/ 952 h 1265"/>
              <a:gd name="T64" fmla="*/ 1809 w 1890"/>
              <a:gd name="T65" fmla="*/ 898 h 1265"/>
              <a:gd name="T66" fmla="*/ 1884 w 1890"/>
              <a:gd name="T67" fmla="*/ 737 h 1265"/>
              <a:gd name="T68" fmla="*/ 1830 w 1890"/>
              <a:gd name="T69" fmla="*/ 559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0" h="1265">
                <a:moveTo>
                  <a:pt x="1830" y="559"/>
                </a:moveTo>
                <a:lnTo>
                  <a:pt x="1830" y="559"/>
                </a:lnTo>
                <a:cubicBezTo>
                  <a:pt x="1814" y="549"/>
                  <a:pt x="1798" y="532"/>
                  <a:pt x="1782" y="522"/>
                </a:cubicBezTo>
                <a:cubicBezTo>
                  <a:pt x="1744" y="495"/>
                  <a:pt x="1707" y="484"/>
                  <a:pt x="1669" y="479"/>
                </a:cubicBezTo>
                <a:cubicBezTo>
                  <a:pt x="1647" y="484"/>
                  <a:pt x="1626" y="484"/>
                  <a:pt x="1604" y="484"/>
                </a:cubicBezTo>
                <a:cubicBezTo>
                  <a:pt x="1572" y="489"/>
                  <a:pt x="1545" y="500"/>
                  <a:pt x="1518" y="516"/>
                </a:cubicBezTo>
                <a:cubicBezTo>
                  <a:pt x="1502" y="484"/>
                  <a:pt x="1480" y="452"/>
                  <a:pt x="1459" y="419"/>
                </a:cubicBezTo>
                <a:cubicBezTo>
                  <a:pt x="1416" y="371"/>
                  <a:pt x="1362" y="339"/>
                  <a:pt x="1297" y="317"/>
                </a:cubicBezTo>
                <a:cubicBezTo>
                  <a:pt x="1238" y="295"/>
                  <a:pt x="1174" y="290"/>
                  <a:pt x="1109" y="301"/>
                </a:cubicBezTo>
                <a:cubicBezTo>
                  <a:pt x="1104" y="301"/>
                  <a:pt x="1098" y="301"/>
                  <a:pt x="1093" y="301"/>
                </a:cubicBezTo>
                <a:cubicBezTo>
                  <a:pt x="1050" y="312"/>
                  <a:pt x="1007" y="328"/>
                  <a:pt x="969" y="349"/>
                </a:cubicBezTo>
                <a:cubicBezTo>
                  <a:pt x="969" y="339"/>
                  <a:pt x="974" y="333"/>
                  <a:pt x="974" y="323"/>
                </a:cubicBezTo>
                <a:cubicBezTo>
                  <a:pt x="980" y="242"/>
                  <a:pt x="953" y="161"/>
                  <a:pt x="899" y="102"/>
                </a:cubicBezTo>
                <a:cubicBezTo>
                  <a:pt x="877" y="86"/>
                  <a:pt x="856" y="64"/>
                  <a:pt x="840" y="48"/>
                </a:cubicBezTo>
                <a:cubicBezTo>
                  <a:pt x="791" y="21"/>
                  <a:pt x="743" y="5"/>
                  <a:pt x="694" y="0"/>
                </a:cubicBezTo>
                <a:cubicBezTo>
                  <a:pt x="667" y="0"/>
                  <a:pt x="641" y="0"/>
                  <a:pt x="614" y="5"/>
                </a:cubicBezTo>
                <a:cubicBezTo>
                  <a:pt x="560" y="16"/>
                  <a:pt x="511" y="37"/>
                  <a:pt x="468" y="75"/>
                </a:cubicBezTo>
                <a:cubicBezTo>
                  <a:pt x="409" y="123"/>
                  <a:pt x="371" y="199"/>
                  <a:pt x="366" y="279"/>
                </a:cubicBezTo>
                <a:cubicBezTo>
                  <a:pt x="366" y="306"/>
                  <a:pt x="366" y="333"/>
                  <a:pt x="371" y="360"/>
                </a:cubicBezTo>
                <a:cubicBezTo>
                  <a:pt x="355" y="355"/>
                  <a:pt x="339" y="355"/>
                  <a:pt x="323" y="355"/>
                </a:cubicBezTo>
                <a:cubicBezTo>
                  <a:pt x="167" y="355"/>
                  <a:pt x="27" y="457"/>
                  <a:pt x="11" y="624"/>
                </a:cubicBezTo>
                <a:cubicBezTo>
                  <a:pt x="0" y="769"/>
                  <a:pt x="124" y="936"/>
                  <a:pt x="280" y="936"/>
                </a:cubicBezTo>
                <a:cubicBezTo>
                  <a:pt x="291" y="936"/>
                  <a:pt x="307" y="931"/>
                  <a:pt x="318" y="931"/>
                </a:cubicBezTo>
                <a:cubicBezTo>
                  <a:pt x="328" y="1098"/>
                  <a:pt x="468" y="1264"/>
                  <a:pt x="646" y="1264"/>
                </a:cubicBezTo>
                <a:cubicBezTo>
                  <a:pt x="813" y="1264"/>
                  <a:pt x="964" y="1168"/>
                  <a:pt x="1012" y="1012"/>
                </a:cubicBezTo>
                <a:cubicBezTo>
                  <a:pt x="1050" y="1028"/>
                  <a:pt x="1087" y="1038"/>
                  <a:pt x="1130" y="1038"/>
                </a:cubicBezTo>
                <a:cubicBezTo>
                  <a:pt x="1136" y="1038"/>
                  <a:pt x="1141" y="1044"/>
                  <a:pt x="1147" y="1044"/>
                </a:cubicBezTo>
                <a:cubicBezTo>
                  <a:pt x="1243" y="1055"/>
                  <a:pt x="1351" y="1012"/>
                  <a:pt x="1427" y="952"/>
                </a:cubicBezTo>
                <a:cubicBezTo>
                  <a:pt x="1448" y="931"/>
                  <a:pt x="1464" y="909"/>
                  <a:pt x="1480" y="882"/>
                </a:cubicBezTo>
                <a:cubicBezTo>
                  <a:pt x="1491" y="893"/>
                  <a:pt x="1507" y="904"/>
                  <a:pt x="1518" y="915"/>
                </a:cubicBezTo>
                <a:cubicBezTo>
                  <a:pt x="1550" y="936"/>
                  <a:pt x="1588" y="952"/>
                  <a:pt x="1631" y="958"/>
                </a:cubicBezTo>
                <a:cubicBezTo>
                  <a:pt x="1653" y="952"/>
                  <a:pt x="1674" y="952"/>
                  <a:pt x="1690" y="952"/>
                </a:cubicBezTo>
                <a:cubicBezTo>
                  <a:pt x="1733" y="941"/>
                  <a:pt x="1776" y="925"/>
                  <a:pt x="1809" y="898"/>
                </a:cubicBezTo>
                <a:cubicBezTo>
                  <a:pt x="1852" y="855"/>
                  <a:pt x="1884" y="796"/>
                  <a:pt x="1884" y="737"/>
                </a:cubicBezTo>
                <a:cubicBezTo>
                  <a:pt x="1889" y="672"/>
                  <a:pt x="1868" y="608"/>
                  <a:pt x="1830" y="55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5" name="Freeform 372"/>
          <p:cNvSpPr>
            <a:spLocks noChangeArrowheads="1"/>
          </p:cNvSpPr>
          <p:nvPr/>
        </p:nvSpPr>
        <p:spPr bwMode="auto">
          <a:xfrm>
            <a:off x="10732632" y="1616131"/>
            <a:ext cx="305758" cy="222559"/>
          </a:xfrm>
          <a:custGeom>
            <a:avLst/>
            <a:gdLst>
              <a:gd name="T0" fmla="*/ 894 w 938"/>
              <a:gd name="T1" fmla="*/ 248 h 685"/>
              <a:gd name="T2" fmla="*/ 894 w 938"/>
              <a:gd name="T3" fmla="*/ 248 h 685"/>
              <a:gd name="T4" fmla="*/ 856 w 938"/>
              <a:gd name="T5" fmla="*/ 210 h 685"/>
              <a:gd name="T6" fmla="*/ 765 w 938"/>
              <a:gd name="T7" fmla="*/ 173 h 685"/>
              <a:gd name="T8" fmla="*/ 711 w 938"/>
              <a:gd name="T9" fmla="*/ 173 h 685"/>
              <a:gd name="T10" fmla="*/ 668 w 938"/>
              <a:gd name="T11" fmla="*/ 183 h 685"/>
              <a:gd name="T12" fmla="*/ 501 w 938"/>
              <a:gd name="T13" fmla="*/ 6 h 685"/>
              <a:gd name="T14" fmla="*/ 280 w 938"/>
              <a:gd name="T15" fmla="*/ 173 h 685"/>
              <a:gd name="T16" fmla="*/ 280 w 938"/>
              <a:gd name="T17" fmla="*/ 200 h 685"/>
              <a:gd name="T18" fmla="*/ 210 w 938"/>
              <a:gd name="T19" fmla="*/ 178 h 685"/>
              <a:gd name="T20" fmla="*/ 76 w 938"/>
              <a:gd name="T21" fmla="*/ 216 h 685"/>
              <a:gd name="T22" fmla="*/ 76 w 938"/>
              <a:gd name="T23" fmla="*/ 216 h 685"/>
              <a:gd name="T24" fmla="*/ 43 w 938"/>
              <a:gd name="T25" fmla="*/ 248 h 685"/>
              <a:gd name="T26" fmla="*/ 6 w 938"/>
              <a:gd name="T27" fmla="*/ 334 h 685"/>
              <a:gd name="T28" fmla="*/ 43 w 938"/>
              <a:gd name="T29" fmla="*/ 469 h 685"/>
              <a:gd name="T30" fmla="*/ 162 w 938"/>
              <a:gd name="T31" fmla="*/ 539 h 685"/>
              <a:gd name="T32" fmla="*/ 243 w 938"/>
              <a:gd name="T33" fmla="*/ 533 h 685"/>
              <a:gd name="T34" fmla="*/ 280 w 938"/>
              <a:gd name="T35" fmla="*/ 609 h 685"/>
              <a:gd name="T36" fmla="*/ 318 w 938"/>
              <a:gd name="T37" fmla="*/ 646 h 685"/>
              <a:gd name="T38" fmla="*/ 415 w 938"/>
              <a:gd name="T39" fmla="*/ 684 h 685"/>
              <a:gd name="T40" fmla="*/ 463 w 938"/>
              <a:gd name="T41" fmla="*/ 684 h 685"/>
              <a:gd name="T42" fmla="*/ 566 w 938"/>
              <a:gd name="T43" fmla="*/ 646 h 685"/>
              <a:gd name="T44" fmla="*/ 636 w 938"/>
              <a:gd name="T45" fmla="*/ 539 h 685"/>
              <a:gd name="T46" fmla="*/ 711 w 938"/>
              <a:gd name="T47" fmla="*/ 566 h 685"/>
              <a:gd name="T48" fmla="*/ 759 w 938"/>
              <a:gd name="T49" fmla="*/ 566 h 685"/>
              <a:gd name="T50" fmla="*/ 856 w 938"/>
              <a:gd name="T51" fmla="*/ 528 h 685"/>
              <a:gd name="T52" fmla="*/ 932 w 938"/>
              <a:gd name="T53" fmla="*/ 399 h 685"/>
              <a:gd name="T54" fmla="*/ 894 w 938"/>
              <a:gd name="T55" fmla="*/ 24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8" h="685">
                <a:moveTo>
                  <a:pt x="894" y="248"/>
                </a:moveTo>
                <a:lnTo>
                  <a:pt x="894" y="248"/>
                </a:lnTo>
                <a:cubicBezTo>
                  <a:pt x="878" y="237"/>
                  <a:pt x="867" y="226"/>
                  <a:pt x="856" y="210"/>
                </a:cubicBezTo>
                <a:cubicBezTo>
                  <a:pt x="829" y="194"/>
                  <a:pt x="797" y="178"/>
                  <a:pt x="765" y="173"/>
                </a:cubicBezTo>
                <a:cubicBezTo>
                  <a:pt x="743" y="173"/>
                  <a:pt x="727" y="173"/>
                  <a:pt x="711" y="173"/>
                </a:cubicBezTo>
                <a:cubicBezTo>
                  <a:pt x="695" y="178"/>
                  <a:pt x="679" y="178"/>
                  <a:pt x="668" y="183"/>
                </a:cubicBezTo>
                <a:cubicBezTo>
                  <a:pt x="662" y="97"/>
                  <a:pt x="593" y="11"/>
                  <a:pt x="501" y="6"/>
                </a:cubicBezTo>
                <a:cubicBezTo>
                  <a:pt x="393" y="0"/>
                  <a:pt x="296" y="60"/>
                  <a:pt x="280" y="173"/>
                </a:cubicBezTo>
                <a:cubicBezTo>
                  <a:pt x="280" y="183"/>
                  <a:pt x="280" y="194"/>
                  <a:pt x="280" y="200"/>
                </a:cubicBezTo>
                <a:cubicBezTo>
                  <a:pt x="259" y="189"/>
                  <a:pt x="237" y="183"/>
                  <a:pt x="210" y="178"/>
                </a:cubicBezTo>
                <a:cubicBezTo>
                  <a:pt x="167" y="173"/>
                  <a:pt x="113" y="183"/>
                  <a:pt x="76" y="216"/>
                </a:cubicBezTo>
                <a:lnTo>
                  <a:pt x="76" y="216"/>
                </a:lnTo>
                <a:cubicBezTo>
                  <a:pt x="65" y="226"/>
                  <a:pt x="54" y="237"/>
                  <a:pt x="43" y="248"/>
                </a:cubicBezTo>
                <a:cubicBezTo>
                  <a:pt x="22" y="275"/>
                  <a:pt x="11" y="302"/>
                  <a:pt x="6" y="334"/>
                </a:cubicBezTo>
                <a:cubicBezTo>
                  <a:pt x="0" y="383"/>
                  <a:pt x="16" y="431"/>
                  <a:pt x="43" y="469"/>
                </a:cubicBezTo>
                <a:cubicBezTo>
                  <a:pt x="76" y="506"/>
                  <a:pt x="119" y="533"/>
                  <a:pt x="162" y="539"/>
                </a:cubicBezTo>
                <a:cubicBezTo>
                  <a:pt x="189" y="544"/>
                  <a:pt x="216" y="539"/>
                  <a:pt x="243" y="533"/>
                </a:cubicBezTo>
                <a:cubicBezTo>
                  <a:pt x="248" y="560"/>
                  <a:pt x="259" y="587"/>
                  <a:pt x="280" y="609"/>
                </a:cubicBezTo>
                <a:cubicBezTo>
                  <a:pt x="291" y="619"/>
                  <a:pt x="302" y="636"/>
                  <a:pt x="318" y="646"/>
                </a:cubicBezTo>
                <a:cubicBezTo>
                  <a:pt x="345" y="668"/>
                  <a:pt x="377" y="679"/>
                  <a:pt x="415" y="684"/>
                </a:cubicBezTo>
                <a:cubicBezTo>
                  <a:pt x="431" y="684"/>
                  <a:pt x="447" y="684"/>
                  <a:pt x="463" y="684"/>
                </a:cubicBezTo>
                <a:cubicBezTo>
                  <a:pt x="501" y="679"/>
                  <a:pt x="539" y="668"/>
                  <a:pt x="566" y="646"/>
                </a:cubicBezTo>
                <a:cubicBezTo>
                  <a:pt x="598" y="619"/>
                  <a:pt x="625" y="582"/>
                  <a:pt x="636" y="539"/>
                </a:cubicBezTo>
                <a:cubicBezTo>
                  <a:pt x="657" y="555"/>
                  <a:pt x="684" y="560"/>
                  <a:pt x="711" y="566"/>
                </a:cubicBezTo>
                <a:cubicBezTo>
                  <a:pt x="727" y="566"/>
                  <a:pt x="743" y="566"/>
                  <a:pt x="759" y="566"/>
                </a:cubicBezTo>
                <a:cubicBezTo>
                  <a:pt x="797" y="560"/>
                  <a:pt x="829" y="549"/>
                  <a:pt x="856" y="528"/>
                </a:cubicBezTo>
                <a:cubicBezTo>
                  <a:pt x="899" y="496"/>
                  <a:pt x="926" y="447"/>
                  <a:pt x="932" y="399"/>
                </a:cubicBezTo>
                <a:cubicBezTo>
                  <a:pt x="937" y="345"/>
                  <a:pt x="926" y="291"/>
                  <a:pt x="894" y="2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696" name="Group 695"/>
          <p:cNvGrpSpPr/>
          <p:nvPr/>
        </p:nvGrpSpPr>
        <p:grpSpPr>
          <a:xfrm>
            <a:off x="9701065" y="2135898"/>
            <a:ext cx="788378" cy="563559"/>
            <a:chOff x="13463901" y="7642036"/>
            <a:chExt cx="1627508" cy="1163396"/>
          </a:xfrm>
        </p:grpSpPr>
        <p:sp>
          <p:nvSpPr>
            <p:cNvPr id="697" name="Freeform 100"/>
            <p:cNvSpPr>
              <a:spLocks noChangeArrowheads="1"/>
            </p:cNvSpPr>
            <p:nvPr/>
          </p:nvSpPr>
          <p:spPr bwMode="auto">
            <a:xfrm>
              <a:off x="13484452" y="7642036"/>
              <a:ext cx="715117" cy="332987"/>
            </a:xfrm>
            <a:custGeom>
              <a:avLst/>
              <a:gdLst>
                <a:gd name="T0" fmla="*/ 767 w 768"/>
                <a:gd name="T1" fmla="*/ 7 h 357"/>
                <a:gd name="T2" fmla="*/ 767 w 768"/>
                <a:gd name="T3" fmla="*/ 7 h 357"/>
                <a:gd name="T4" fmla="*/ 417 w 768"/>
                <a:gd name="T5" fmla="*/ 215 h 357"/>
                <a:gd name="T6" fmla="*/ 0 w 768"/>
                <a:gd name="T7" fmla="*/ 190 h 357"/>
                <a:gd name="T8" fmla="*/ 448 w 768"/>
                <a:gd name="T9" fmla="*/ 356 h 357"/>
                <a:gd name="T10" fmla="*/ 767 w 768"/>
                <a:gd name="T11" fmla="*/ 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357">
                  <a:moveTo>
                    <a:pt x="767" y="7"/>
                  </a:moveTo>
                  <a:lnTo>
                    <a:pt x="767" y="7"/>
                  </a:lnTo>
                  <a:cubicBezTo>
                    <a:pt x="718" y="0"/>
                    <a:pt x="497" y="80"/>
                    <a:pt x="417" y="215"/>
                  </a:cubicBezTo>
                  <a:cubicBezTo>
                    <a:pt x="307" y="166"/>
                    <a:pt x="68" y="166"/>
                    <a:pt x="0" y="190"/>
                  </a:cubicBezTo>
                  <a:cubicBezTo>
                    <a:pt x="86" y="172"/>
                    <a:pt x="380" y="264"/>
                    <a:pt x="448" y="356"/>
                  </a:cubicBezTo>
                  <a:cubicBezTo>
                    <a:pt x="448" y="227"/>
                    <a:pt x="656" y="7"/>
                    <a:pt x="767" y="7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98" name="Freeform 101"/>
            <p:cNvSpPr>
              <a:spLocks noChangeArrowheads="1"/>
            </p:cNvSpPr>
            <p:nvPr/>
          </p:nvSpPr>
          <p:spPr bwMode="auto">
            <a:xfrm>
              <a:off x="13463901" y="8472445"/>
              <a:ext cx="715117" cy="332987"/>
            </a:xfrm>
            <a:custGeom>
              <a:avLst/>
              <a:gdLst>
                <a:gd name="T0" fmla="*/ 766 w 767"/>
                <a:gd name="T1" fmla="*/ 6 h 357"/>
                <a:gd name="T2" fmla="*/ 766 w 767"/>
                <a:gd name="T3" fmla="*/ 6 h 357"/>
                <a:gd name="T4" fmla="*/ 410 w 767"/>
                <a:gd name="T5" fmla="*/ 215 h 357"/>
                <a:gd name="T6" fmla="*/ 0 w 767"/>
                <a:gd name="T7" fmla="*/ 190 h 357"/>
                <a:gd name="T8" fmla="*/ 441 w 767"/>
                <a:gd name="T9" fmla="*/ 356 h 357"/>
                <a:gd name="T10" fmla="*/ 766 w 767"/>
                <a:gd name="T11" fmla="*/ 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357">
                  <a:moveTo>
                    <a:pt x="766" y="6"/>
                  </a:moveTo>
                  <a:lnTo>
                    <a:pt x="766" y="6"/>
                  </a:lnTo>
                  <a:cubicBezTo>
                    <a:pt x="711" y="0"/>
                    <a:pt x="490" y="80"/>
                    <a:pt x="410" y="215"/>
                  </a:cubicBezTo>
                  <a:cubicBezTo>
                    <a:pt x="306" y="166"/>
                    <a:pt x="67" y="166"/>
                    <a:pt x="0" y="190"/>
                  </a:cubicBezTo>
                  <a:cubicBezTo>
                    <a:pt x="86" y="178"/>
                    <a:pt x="380" y="264"/>
                    <a:pt x="441" y="356"/>
                  </a:cubicBezTo>
                  <a:cubicBezTo>
                    <a:pt x="447" y="227"/>
                    <a:pt x="650" y="6"/>
                    <a:pt x="766" y="6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99" name="Freeform 102"/>
            <p:cNvSpPr>
              <a:spLocks noChangeArrowheads="1"/>
            </p:cNvSpPr>
            <p:nvPr/>
          </p:nvSpPr>
          <p:spPr bwMode="auto">
            <a:xfrm>
              <a:off x="14376292" y="8020241"/>
              <a:ext cx="715117" cy="332987"/>
            </a:xfrm>
            <a:custGeom>
              <a:avLst/>
              <a:gdLst>
                <a:gd name="T0" fmla="*/ 767 w 768"/>
                <a:gd name="T1" fmla="*/ 12 h 356"/>
                <a:gd name="T2" fmla="*/ 767 w 768"/>
                <a:gd name="T3" fmla="*/ 12 h 356"/>
                <a:gd name="T4" fmla="*/ 411 w 768"/>
                <a:gd name="T5" fmla="*/ 221 h 356"/>
                <a:gd name="T6" fmla="*/ 0 w 768"/>
                <a:gd name="T7" fmla="*/ 190 h 356"/>
                <a:gd name="T8" fmla="*/ 442 w 768"/>
                <a:gd name="T9" fmla="*/ 355 h 356"/>
                <a:gd name="T10" fmla="*/ 767 w 768"/>
                <a:gd name="T11" fmla="*/ 1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356">
                  <a:moveTo>
                    <a:pt x="767" y="12"/>
                  </a:moveTo>
                  <a:lnTo>
                    <a:pt x="767" y="12"/>
                  </a:lnTo>
                  <a:cubicBezTo>
                    <a:pt x="711" y="0"/>
                    <a:pt x="491" y="86"/>
                    <a:pt x="411" y="221"/>
                  </a:cubicBezTo>
                  <a:cubicBezTo>
                    <a:pt x="307" y="166"/>
                    <a:pt x="68" y="166"/>
                    <a:pt x="0" y="190"/>
                  </a:cubicBezTo>
                  <a:cubicBezTo>
                    <a:pt x="86" y="178"/>
                    <a:pt x="381" y="264"/>
                    <a:pt x="442" y="355"/>
                  </a:cubicBezTo>
                  <a:cubicBezTo>
                    <a:pt x="448" y="227"/>
                    <a:pt x="650" y="12"/>
                    <a:pt x="767" y="12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273742" y="5503766"/>
            <a:ext cx="747089" cy="199751"/>
            <a:chOff x="22544309" y="11007532"/>
            <a:chExt cx="1494178" cy="399502"/>
          </a:xfrm>
        </p:grpSpPr>
        <p:sp>
          <p:nvSpPr>
            <p:cNvPr id="713" name="Freeform 108"/>
            <p:cNvSpPr>
              <a:spLocks noChangeArrowheads="1"/>
            </p:cNvSpPr>
            <p:nvPr/>
          </p:nvSpPr>
          <p:spPr bwMode="auto">
            <a:xfrm>
              <a:off x="22622764" y="11007532"/>
              <a:ext cx="60622" cy="399502"/>
            </a:xfrm>
            <a:custGeom>
              <a:avLst/>
              <a:gdLst>
                <a:gd name="T0" fmla="*/ 0 w 75"/>
                <a:gd name="T1" fmla="*/ 492 h 493"/>
                <a:gd name="T2" fmla="*/ 0 w 75"/>
                <a:gd name="T3" fmla="*/ 492 h 493"/>
                <a:gd name="T4" fmla="*/ 0 w 75"/>
                <a:gd name="T5" fmla="*/ 46 h 493"/>
                <a:gd name="T6" fmla="*/ 34 w 75"/>
                <a:gd name="T7" fmla="*/ 0 h 493"/>
                <a:gd name="T8" fmla="*/ 74 w 75"/>
                <a:gd name="T9" fmla="*/ 46 h 493"/>
                <a:gd name="T10" fmla="*/ 74 w 75"/>
                <a:gd name="T11" fmla="*/ 492 h 493"/>
                <a:gd name="T12" fmla="*/ 0 w 75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34" y="0"/>
                  </a:cubicBezTo>
                  <a:cubicBezTo>
                    <a:pt x="57" y="0"/>
                    <a:pt x="74" y="23"/>
                    <a:pt x="74" y="46"/>
                  </a:cubicBezTo>
                  <a:cubicBezTo>
                    <a:pt x="74" y="492"/>
                    <a:pt x="74" y="492"/>
                    <a:pt x="74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4" name="Freeform 109"/>
            <p:cNvSpPr>
              <a:spLocks noChangeArrowheads="1"/>
            </p:cNvSpPr>
            <p:nvPr/>
          </p:nvSpPr>
          <p:spPr bwMode="auto">
            <a:xfrm>
              <a:off x="22783234" y="11007532"/>
              <a:ext cx="57057" cy="399502"/>
            </a:xfrm>
            <a:custGeom>
              <a:avLst/>
              <a:gdLst>
                <a:gd name="T0" fmla="*/ 0 w 70"/>
                <a:gd name="T1" fmla="*/ 492 h 493"/>
                <a:gd name="T2" fmla="*/ 0 w 70"/>
                <a:gd name="T3" fmla="*/ 492 h 493"/>
                <a:gd name="T4" fmla="*/ 0 w 70"/>
                <a:gd name="T5" fmla="*/ 46 h 493"/>
                <a:gd name="T6" fmla="*/ 34 w 70"/>
                <a:gd name="T7" fmla="*/ 0 h 493"/>
                <a:gd name="T8" fmla="*/ 69 w 70"/>
                <a:gd name="T9" fmla="*/ 46 h 493"/>
                <a:gd name="T10" fmla="*/ 69 w 70"/>
                <a:gd name="T11" fmla="*/ 492 h 493"/>
                <a:gd name="T12" fmla="*/ 0 w 70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1" y="0"/>
                    <a:pt x="34" y="0"/>
                  </a:cubicBezTo>
                  <a:cubicBezTo>
                    <a:pt x="51" y="0"/>
                    <a:pt x="69" y="23"/>
                    <a:pt x="69" y="46"/>
                  </a:cubicBezTo>
                  <a:cubicBezTo>
                    <a:pt x="69" y="492"/>
                    <a:pt x="69" y="492"/>
                    <a:pt x="69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5" name="Freeform 110"/>
            <p:cNvSpPr>
              <a:spLocks noChangeArrowheads="1"/>
            </p:cNvSpPr>
            <p:nvPr/>
          </p:nvSpPr>
          <p:spPr bwMode="auto">
            <a:xfrm>
              <a:off x="22940141" y="11007532"/>
              <a:ext cx="60624" cy="399502"/>
            </a:xfrm>
            <a:custGeom>
              <a:avLst/>
              <a:gdLst>
                <a:gd name="T0" fmla="*/ 0 w 76"/>
                <a:gd name="T1" fmla="*/ 492 h 493"/>
                <a:gd name="T2" fmla="*/ 0 w 76"/>
                <a:gd name="T3" fmla="*/ 492 h 493"/>
                <a:gd name="T4" fmla="*/ 0 w 76"/>
                <a:gd name="T5" fmla="*/ 46 h 493"/>
                <a:gd name="T6" fmla="*/ 41 w 76"/>
                <a:gd name="T7" fmla="*/ 0 h 493"/>
                <a:gd name="T8" fmla="*/ 75 w 76"/>
                <a:gd name="T9" fmla="*/ 46 h 493"/>
                <a:gd name="T10" fmla="*/ 75 w 76"/>
                <a:gd name="T11" fmla="*/ 492 h 493"/>
                <a:gd name="T12" fmla="*/ 0 w 76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8" y="0"/>
                    <a:pt x="41" y="0"/>
                  </a:cubicBezTo>
                  <a:cubicBezTo>
                    <a:pt x="58" y="0"/>
                    <a:pt x="75" y="23"/>
                    <a:pt x="75" y="46"/>
                  </a:cubicBezTo>
                  <a:cubicBezTo>
                    <a:pt x="75" y="492"/>
                    <a:pt x="75" y="492"/>
                    <a:pt x="75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6" name="Freeform 111"/>
            <p:cNvSpPr>
              <a:spLocks noChangeArrowheads="1"/>
            </p:cNvSpPr>
            <p:nvPr/>
          </p:nvSpPr>
          <p:spPr bwMode="auto">
            <a:xfrm>
              <a:off x="23104180" y="11007532"/>
              <a:ext cx="60624" cy="399502"/>
            </a:xfrm>
            <a:custGeom>
              <a:avLst/>
              <a:gdLst>
                <a:gd name="T0" fmla="*/ 0 w 75"/>
                <a:gd name="T1" fmla="*/ 492 h 493"/>
                <a:gd name="T2" fmla="*/ 0 w 75"/>
                <a:gd name="T3" fmla="*/ 492 h 493"/>
                <a:gd name="T4" fmla="*/ 0 w 75"/>
                <a:gd name="T5" fmla="*/ 46 h 493"/>
                <a:gd name="T6" fmla="*/ 34 w 75"/>
                <a:gd name="T7" fmla="*/ 0 h 493"/>
                <a:gd name="T8" fmla="*/ 74 w 75"/>
                <a:gd name="T9" fmla="*/ 46 h 493"/>
                <a:gd name="T10" fmla="*/ 74 w 75"/>
                <a:gd name="T11" fmla="*/ 492 h 493"/>
                <a:gd name="T12" fmla="*/ 0 w 75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34" y="0"/>
                  </a:cubicBezTo>
                  <a:cubicBezTo>
                    <a:pt x="57" y="0"/>
                    <a:pt x="74" y="23"/>
                    <a:pt x="74" y="46"/>
                  </a:cubicBezTo>
                  <a:cubicBezTo>
                    <a:pt x="74" y="492"/>
                    <a:pt x="74" y="492"/>
                    <a:pt x="74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7" name="Freeform 112"/>
            <p:cNvSpPr>
              <a:spLocks noChangeArrowheads="1"/>
            </p:cNvSpPr>
            <p:nvPr/>
          </p:nvSpPr>
          <p:spPr bwMode="auto">
            <a:xfrm>
              <a:off x="23264653" y="11007532"/>
              <a:ext cx="57057" cy="399502"/>
            </a:xfrm>
            <a:custGeom>
              <a:avLst/>
              <a:gdLst>
                <a:gd name="T0" fmla="*/ 0 w 70"/>
                <a:gd name="T1" fmla="*/ 492 h 493"/>
                <a:gd name="T2" fmla="*/ 0 w 70"/>
                <a:gd name="T3" fmla="*/ 492 h 493"/>
                <a:gd name="T4" fmla="*/ 0 w 70"/>
                <a:gd name="T5" fmla="*/ 46 h 493"/>
                <a:gd name="T6" fmla="*/ 34 w 70"/>
                <a:gd name="T7" fmla="*/ 0 h 493"/>
                <a:gd name="T8" fmla="*/ 69 w 70"/>
                <a:gd name="T9" fmla="*/ 46 h 493"/>
                <a:gd name="T10" fmla="*/ 69 w 70"/>
                <a:gd name="T11" fmla="*/ 492 h 493"/>
                <a:gd name="T12" fmla="*/ 0 w 70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34" y="0"/>
                  </a:cubicBezTo>
                  <a:cubicBezTo>
                    <a:pt x="57" y="0"/>
                    <a:pt x="69" y="23"/>
                    <a:pt x="69" y="46"/>
                  </a:cubicBezTo>
                  <a:cubicBezTo>
                    <a:pt x="69" y="492"/>
                    <a:pt x="69" y="492"/>
                    <a:pt x="69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8" name="Freeform 113"/>
            <p:cNvSpPr>
              <a:spLocks noChangeArrowheads="1"/>
            </p:cNvSpPr>
            <p:nvPr/>
          </p:nvSpPr>
          <p:spPr bwMode="auto">
            <a:xfrm>
              <a:off x="23421560" y="11007532"/>
              <a:ext cx="60622" cy="399502"/>
            </a:xfrm>
            <a:custGeom>
              <a:avLst/>
              <a:gdLst>
                <a:gd name="T0" fmla="*/ 0 w 76"/>
                <a:gd name="T1" fmla="*/ 492 h 493"/>
                <a:gd name="T2" fmla="*/ 0 w 76"/>
                <a:gd name="T3" fmla="*/ 492 h 493"/>
                <a:gd name="T4" fmla="*/ 0 w 76"/>
                <a:gd name="T5" fmla="*/ 46 h 493"/>
                <a:gd name="T6" fmla="*/ 41 w 76"/>
                <a:gd name="T7" fmla="*/ 0 h 493"/>
                <a:gd name="T8" fmla="*/ 75 w 76"/>
                <a:gd name="T9" fmla="*/ 46 h 493"/>
                <a:gd name="T10" fmla="*/ 75 w 76"/>
                <a:gd name="T11" fmla="*/ 492 h 493"/>
                <a:gd name="T12" fmla="*/ 0 w 76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8" y="0"/>
                    <a:pt x="41" y="0"/>
                  </a:cubicBezTo>
                  <a:cubicBezTo>
                    <a:pt x="58" y="0"/>
                    <a:pt x="75" y="23"/>
                    <a:pt x="75" y="46"/>
                  </a:cubicBezTo>
                  <a:cubicBezTo>
                    <a:pt x="75" y="492"/>
                    <a:pt x="75" y="492"/>
                    <a:pt x="75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9" name="Freeform 114"/>
            <p:cNvSpPr>
              <a:spLocks noChangeArrowheads="1"/>
            </p:cNvSpPr>
            <p:nvPr/>
          </p:nvSpPr>
          <p:spPr bwMode="auto">
            <a:xfrm>
              <a:off x="23585599" y="11007532"/>
              <a:ext cx="60622" cy="399502"/>
            </a:xfrm>
            <a:custGeom>
              <a:avLst/>
              <a:gdLst>
                <a:gd name="T0" fmla="*/ 0 w 75"/>
                <a:gd name="T1" fmla="*/ 492 h 493"/>
                <a:gd name="T2" fmla="*/ 0 w 75"/>
                <a:gd name="T3" fmla="*/ 492 h 493"/>
                <a:gd name="T4" fmla="*/ 0 w 75"/>
                <a:gd name="T5" fmla="*/ 46 h 493"/>
                <a:gd name="T6" fmla="*/ 34 w 75"/>
                <a:gd name="T7" fmla="*/ 0 h 493"/>
                <a:gd name="T8" fmla="*/ 74 w 75"/>
                <a:gd name="T9" fmla="*/ 46 h 493"/>
                <a:gd name="T10" fmla="*/ 74 w 75"/>
                <a:gd name="T11" fmla="*/ 492 h 493"/>
                <a:gd name="T12" fmla="*/ 0 w 75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34" y="0"/>
                  </a:cubicBezTo>
                  <a:cubicBezTo>
                    <a:pt x="57" y="0"/>
                    <a:pt x="74" y="23"/>
                    <a:pt x="74" y="46"/>
                  </a:cubicBezTo>
                  <a:cubicBezTo>
                    <a:pt x="74" y="492"/>
                    <a:pt x="74" y="492"/>
                    <a:pt x="74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0" name="Freeform 115"/>
            <p:cNvSpPr>
              <a:spLocks noChangeArrowheads="1"/>
            </p:cNvSpPr>
            <p:nvPr/>
          </p:nvSpPr>
          <p:spPr bwMode="auto">
            <a:xfrm>
              <a:off x="23746070" y="11007532"/>
              <a:ext cx="57057" cy="399502"/>
            </a:xfrm>
            <a:custGeom>
              <a:avLst/>
              <a:gdLst>
                <a:gd name="T0" fmla="*/ 0 w 70"/>
                <a:gd name="T1" fmla="*/ 492 h 493"/>
                <a:gd name="T2" fmla="*/ 0 w 70"/>
                <a:gd name="T3" fmla="*/ 492 h 493"/>
                <a:gd name="T4" fmla="*/ 0 w 70"/>
                <a:gd name="T5" fmla="*/ 46 h 493"/>
                <a:gd name="T6" fmla="*/ 34 w 70"/>
                <a:gd name="T7" fmla="*/ 0 h 493"/>
                <a:gd name="T8" fmla="*/ 69 w 70"/>
                <a:gd name="T9" fmla="*/ 46 h 493"/>
                <a:gd name="T10" fmla="*/ 69 w 70"/>
                <a:gd name="T11" fmla="*/ 492 h 493"/>
                <a:gd name="T12" fmla="*/ 0 w 70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34" y="0"/>
                  </a:cubicBezTo>
                  <a:cubicBezTo>
                    <a:pt x="57" y="0"/>
                    <a:pt x="69" y="23"/>
                    <a:pt x="69" y="46"/>
                  </a:cubicBezTo>
                  <a:cubicBezTo>
                    <a:pt x="69" y="492"/>
                    <a:pt x="69" y="492"/>
                    <a:pt x="69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1" name="Freeform 116"/>
            <p:cNvSpPr>
              <a:spLocks noChangeArrowheads="1"/>
            </p:cNvSpPr>
            <p:nvPr/>
          </p:nvSpPr>
          <p:spPr bwMode="auto">
            <a:xfrm>
              <a:off x="23902976" y="11007532"/>
              <a:ext cx="60624" cy="399502"/>
            </a:xfrm>
            <a:custGeom>
              <a:avLst/>
              <a:gdLst>
                <a:gd name="T0" fmla="*/ 0 w 75"/>
                <a:gd name="T1" fmla="*/ 492 h 493"/>
                <a:gd name="T2" fmla="*/ 0 w 75"/>
                <a:gd name="T3" fmla="*/ 492 h 493"/>
                <a:gd name="T4" fmla="*/ 0 w 75"/>
                <a:gd name="T5" fmla="*/ 46 h 493"/>
                <a:gd name="T6" fmla="*/ 40 w 75"/>
                <a:gd name="T7" fmla="*/ 0 h 493"/>
                <a:gd name="T8" fmla="*/ 74 w 75"/>
                <a:gd name="T9" fmla="*/ 46 h 493"/>
                <a:gd name="T10" fmla="*/ 74 w 75"/>
                <a:gd name="T11" fmla="*/ 492 h 493"/>
                <a:gd name="T12" fmla="*/ 0 w 75"/>
                <a:gd name="T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93">
                  <a:moveTo>
                    <a:pt x="0" y="492"/>
                  </a:moveTo>
                  <a:lnTo>
                    <a:pt x="0" y="492"/>
                  </a:lnTo>
                  <a:cubicBezTo>
                    <a:pt x="0" y="46"/>
                    <a:pt x="0" y="46"/>
                    <a:pt x="0" y="46"/>
                  </a:cubicBezTo>
                  <a:cubicBezTo>
                    <a:pt x="0" y="23"/>
                    <a:pt x="17" y="0"/>
                    <a:pt x="40" y="0"/>
                  </a:cubicBezTo>
                  <a:cubicBezTo>
                    <a:pt x="57" y="0"/>
                    <a:pt x="74" y="23"/>
                    <a:pt x="74" y="46"/>
                  </a:cubicBezTo>
                  <a:cubicBezTo>
                    <a:pt x="74" y="492"/>
                    <a:pt x="74" y="492"/>
                    <a:pt x="74" y="492"/>
                  </a:cubicBezTo>
                  <a:lnTo>
                    <a:pt x="0" y="492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2" name="Freeform 117"/>
            <p:cNvSpPr>
              <a:spLocks noChangeArrowheads="1"/>
            </p:cNvSpPr>
            <p:nvPr/>
          </p:nvSpPr>
          <p:spPr bwMode="auto">
            <a:xfrm>
              <a:off x="22544309" y="11086006"/>
              <a:ext cx="1494178" cy="32104"/>
            </a:xfrm>
            <a:custGeom>
              <a:avLst/>
              <a:gdLst>
                <a:gd name="T0" fmla="*/ 1847 w 1848"/>
                <a:gd name="T1" fmla="*/ 23 h 41"/>
                <a:gd name="T2" fmla="*/ 1847 w 1848"/>
                <a:gd name="T3" fmla="*/ 23 h 41"/>
                <a:gd name="T4" fmla="*/ 1819 w 1848"/>
                <a:gd name="T5" fmla="*/ 40 h 41"/>
                <a:gd name="T6" fmla="*/ 22 w 1848"/>
                <a:gd name="T7" fmla="*/ 40 h 41"/>
                <a:gd name="T8" fmla="*/ 0 w 1848"/>
                <a:gd name="T9" fmla="*/ 23 h 41"/>
                <a:gd name="T10" fmla="*/ 22 w 1848"/>
                <a:gd name="T11" fmla="*/ 0 h 41"/>
                <a:gd name="T12" fmla="*/ 1819 w 1848"/>
                <a:gd name="T13" fmla="*/ 0 h 41"/>
                <a:gd name="T14" fmla="*/ 1847 w 1848"/>
                <a:gd name="T15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8" h="41">
                  <a:moveTo>
                    <a:pt x="1847" y="23"/>
                  </a:moveTo>
                  <a:lnTo>
                    <a:pt x="1847" y="23"/>
                  </a:lnTo>
                  <a:cubicBezTo>
                    <a:pt x="1847" y="29"/>
                    <a:pt x="1836" y="40"/>
                    <a:pt x="1819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1" y="40"/>
                    <a:pt x="0" y="29"/>
                    <a:pt x="0" y="23"/>
                  </a:cubicBezTo>
                  <a:cubicBezTo>
                    <a:pt x="0" y="12"/>
                    <a:pt x="11" y="0"/>
                    <a:pt x="22" y="0"/>
                  </a:cubicBezTo>
                  <a:cubicBezTo>
                    <a:pt x="1819" y="0"/>
                    <a:pt x="1819" y="0"/>
                    <a:pt x="1819" y="0"/>
                  </a:cubicBezTo>
                  <a:cubicBezTo>
                    <a:pt x="1836" y="0"/>
                    <a:pt x="1847" y="12"/>
                    <a:pt x="1847" y="23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3" name="Freeform 118"/>
            <p:cNvSpPr>
              <a:spLocks noChangeArrowheads="1"/>
            </p:cNvSpPr>
            <p:nvPr/>
          </p:nvSpPr>
          <p:spPr bwMode="auto">
            <a:xfrm>
              <a:off x="22544309" y="11235820"/>
              <a:ext cx="1494178" cy="32104"/>
            </a:xfrm>
            <a:custGeom>
              <a:avLst/>
              <a:gdLst>
                <a:gd name="T0" fmla="*/ 1847 w 1848"/>
                <a:gd name="T1" fmla="*/ 17 h 41"/>
                <a:gd name="T2" fmla="*/ 1847 w 1848"/>
                <a:gd name="T3" fmla="*/ 17 h 41"/>
                <a:gd name="T4" fmla="*/ 1819 w 1848"/>
                <a:gd name="T5" fmla="*/ 40 h 41"/>
                <a:gd name="T6" fmla="*/ 22 w 1848"/>
                <a:gd name="T7" fmla="*/ 40 h 41"/>
                <a:gd name="T8" fmla="*/ 0 w 1848"/>
                <a:gd name="T9" fmla="*/ 17 h 41"/>
                <a:gd name="T10" fmla="*/ 22 w 1848"/>
                <a:gd name="T11" fmla="*/ 0 h 41"/>
                <a:gd name="T12" fmla="*/ 1819 w 1848"/>
                <a:gd name="T13" fmla="*/ 0 h 41"/>
                <a:gd name="T14" fmla="*/ 1847 w 1848"/>
                <a:gd name="T15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8" h="41">
                  <a:moveTo>
                    <a:pt x="1847" y="17"/>
                  </a:moveTo>
                  <a:lnTo>
                    <a:pt x="1847" y="17"/>
                  </a:lnTo>
                  <a:cubicBezTo>
                    <a:pt x="1847" y="28"/>
                    <a:pt x="1836" y="40"/>
                    <a:pt x="1819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1" y="40"/>
                    <a:pt x="0" y="28"/>
                    <a:pt x="0" y="17"/>
                  </a:cubicBezTo>
                  <a:cubicBezTo>
                    <a:pt x="0" y="6"/>
                    <a:pt x="11" y="0"/>
                    <a:pt x="22" y="0"/>
                  </a:cubicBezTo>
                  <a:cubicBezTo>
                    <a:pt x="1819" y="0"/>
                    <a:pt x="1819" y="0"/>
                    <a:pt x="1819" y="0"/>
                  </a:cubicBezTo>
                  <a:cubicBezTo>
                    <a:pt x="1836" y="0"/>
                    <a:pt x="1847" y="6"/>
                    <a:pt x="1847" y="17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791" name="TextBox 790"/>
          <p:cNvSpPr txBox="1"/>
          <p:nvPr/>
        </p:nvSpPr>
        <p:spPr>
          <a:xfrm>
            <a:off x="2070735" y="614680"/>
            <a:ext cx="9039225" cy="152146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天津广宇发展股份有限公司</a:t>
            </a:r>
            <a:endParaRPr 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关于2021年度经营业绩及2022年重点工作的说明</a:t>
            </a:r>
            <a:r>
              <a:rPr lang="en-US" sz="2800" b="1" dirty="0">
                <a:solidFill>
                  <a:schemeClr val="tx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960" name="Group 959"/>
          <p:cNvGrpSpPr/>
          <p:nvPr/>
        </p:nvGrpSpPr>
        <p:grpSpPr>
          <a:xfrm>
            <a:off x="1122680" y="4549140"/>
            <a:ext cx="634365" cy="2334260"/>
            <a:chOff x="2437456" y="7973471"/>
            <a:chExt cx="1268969" cy="3411602"/>
          </a:xfrm>
        </p:grpSpPr>
        <p:sp>
          <p:nvSpPr>
            <p:cNvPr id="961" name="Freeform 340"/>
            <p:cNvSpPr>
              <a:spLocks noChangeArrowheads="1"/>
            </p:cNvSpPr>
            <p:nvPr/>
          </p:nvSpPr>
          <p:spPr bwMode="auto">
            <a:xfrm>
              <a:off x="2437456" y="7973471"/>
              <a:ext cx="1268969" cy="3411602"/>
            </a:xfrm>
            <a:custGeom>
              <a:avLst/>
              <a:gdLst>
                <a:gd name="T0" fmla="*/ 1593 w 1949"/>
                <a:gd name="T1" fmla="*/ 463 h 5239"/>
                <a:gd name="T2" fmla="*/ 1593 w 1949"/>
                <a:gd name="T3" fmla="*/ 0 h 5239"/>
                <a:gd name="T4" fmla="*/ 1125 w 1949"/>
                <a:gd name="T5" fmla="*/ 0 h 5239"/>
                <a:gd name="T6" fmla="*/ 1125 w 1949"/>
                <a:gd name="T7" fmla="*/ 463 h 5239"/>
                <a:gd name="T8" fmla="*/ 0 w 1949"/>
                <a:gd name="T9" fmla="*/ 463 h 5239"/>
                <a:gd name="T10" fmla="*/ 0 w 1949"/>
                <a:gd name="T11" fmla="*/ 5238 h 5239"/>
                <a:gd name="T12" fmla="*/ 1948 w 1949"/>
                <a:gd name="T13" fmla="*/ 5238 h 5239"/>
                <a:gd name="T14" fmla="*/ 1948 w 1949"/>
                <a:gd name="T15" fmla="*/ 463 h 5239"/>
                <a:gd name="T16" fmla="*/ 1593 w 1949"/>
                <a:gd name="T17" fmla="*/ 463 h 5239"/>
                <a:gd name="T18" fmla="*/ 759 w 1949"/>
                <a:gd name="T19" fmla="*/ 3940 h 5239"/>
                <a:gd name="T20" fmla="*/ 484 w 1949"/>
                <a:gd name="T21" fmla="*/ 3940 h 5239"/>
                <a:gd name="T22" fmla="*/ 484 w 1949"/>
                <a:gd name="T23" fmla="*/ 3558 h 5239"/>
                <a:gd name="T24" fmla="*/ 759 w 1949"/>
                <a:gd name="T25" fmla="*/ 3558 h 5239"/>
                <a:gd name="T26" fmla="*/ 759 w 1949"/>
                <a:gd name="T27" fmla="*/ 3940 h 5239"/>
                <a:gd name="T28" fmla="*/ 759 w 1949"/>
                <a:gd name="T29" fmla="*/ 3326 h 5239"/>
                <a:gd name="T30" fmla="*/ 484 w 1949"/>
                <a:gd name="T31" fmla="*/ 3326 h 5239"/>
                <a:gd name="T32" fmla="*/ 484 w 1949"/>
                <a:gd name="T33" fmla="*/ 2912 h 5239"/>
                <a:gd name="T34" fmla="*/ 759 w 1949"/>
                <a:gd name="T35" fmla="*/ 2912 h 5239"/>
                <a:gd name="T36" fmla="*/ 759 w 1949"/>
                <a:gd name="T37" fmla="*/ 3326 h 5239"/>
                <a:gd name="T38" fmla="*/ 759 w 1949"/>
                <a:gd name="T39" fmla="*/ 2675 h 5239"/>
                <a:gd name="T40" fmla="*/ 484 w 1949"/>
                <a:gd name="T41" fmla="*/ 2675 h 5239"/>
                <a:gd name="T42" fmla="*/ 484 w 1949"/>
                <a:gd name="T43" fmla="*/ 2304 h 5239"/>
                <a:gd name="T44" fmla="*/ 759 w 1949"/>
                <a:gd name="T45" fmla="*/ 2304 h 5239"/>
                <a:gd name="T46" fmla="*/ 759 w 1949"/>
                <a:gd name="T47" fmla="*/ 2675 h 5239"/>
                <a:gd name="T48" fmla="*/ 759 w 1949"/>
                <a:gd name="T49" fmla="*/ 2056 h 5239"/>
                <a:gd name="T50" fmla="*/ 484 w 1949"/>
                <a:gd name="T51" fmla="*/ 2056 h 5239"/>
                <a:gd name="T52" fmla="*/ 484 w 1949"/>
                <a:gd name="T53" fmla="*/ 1668 h 5239"/>
                <a:gd name="T54" fmla="*/ 759 w 1949"/>
                <a:gd name="T55" fmla="*/ 1668 h 5239"/>
                <a:gd name="T56" fmla="*/ 759 w 1949"/>
                <a:gd name="T57" fmla="*/ 2056 h 5239"/>
                <a:gd name="T58" fmla="*/ 759 w 1949"/>
                <a:gd name="T59" fmla="*/ 1426 h 5239"/>
                <a:gd name="T60" fmla="*/ 484 w 1949"/>
                <a:gd name="T61" fmla="*/ 1426 h 5239"/>
                <a:gd name="T62" fmla="*/ 484 w 1949"/>
                <a:gd name="T63" fmla="*/ 1022 h 5239"/>
                <a:gd name="T64" fmla="*/ 759 w 1949"/>
                <a:gd name="T65" fmla="*/ 1022 h 5239"/>
                <a:gd name="T66" fmla="*/ 759 w 1949"/>
                <a:gd name="T67" fmla="*/ 1426 h 5239"/>
                <a:gd name="T68" fmla="*/ 1469 w 1949"/>
                <a:gd name="T69" fmla="*/ 3940 h 5239"/>
                <a:gd name="T70" fmla="*/ 1173 w 1949"/>
                <a:gd name="T71" fmla="*/ 3940 h 5239"/>
                <a:gd name="T72" fmla="*/ 1173 w 1949"/>
                <a:gd name="T73" fmla="*/ 3558 h 5239"/>
                <a:gd name="T74" fmla="*/ 1469 w 1949"/>
                <a:gd name="T75" fmla="*/ 3558 h 5239"/>
                <a:gd name="T76" fmla="*/ 1469 w 1949"/>
                <a:gd name="T77" fmla="*/ 3940 h 5239"/>
                <a:gd name="T78" fmla="*/ 1469 w 1949"/>
                <a:gd name="T79" fmla="*/ 3326 h 5239"/>
                <a:gd name="T80" fmla="*/ 1173 w 1949"/>
                <a:gd name="T81" fmla="*/ 3326 h 5239"/>
                <a:gd name="T82" fmla="*/ 1173 w 1949"/>
                <a:gd name="T83" fmla="*/ 2912 h 5239"/>
                <a:gd name="T84" fmla="*/ 1469 w 1949"/>
                <a:gd name="T85" fmla="*/ 2912 h 5239"/>
                <a:gd name="T86" fmla="*/ 1469 w 1949"/>
                <a:gd name="T87" fmla="*/ 3326 h 5239"/>
                <a:gd name="T88" fmla="*/ 1469 w 1949"/>
                <a:gd name="T89" fmla="*/ 2675 h 5239"/>
                <a:gd name="T90" fmla="*/ 1173 w 1949"/>
                <a:gd name="T91" fmla="*/ 2675 h 5239"/>
                <a:gd name="T92" fmla="*/ 1173 w 1949"/>
                <a:gd name="T93" fmla="*/ 2304 h 5239"/>
                <a:gd name="T94" fmla="*/ 1469 w 1949"/>
                <a:gd name="T95" fmla="*/ 2304 h 5239"/>
                <a:gd name="T96" fmla="*/ 1469 w 1949"/>
                <a:gd name="T97" fmla="*/ 2675 h 5239"/>
                <a:gd name="T98" fmla="*/ 1469 w 1949"/>
                <a:gd name="T99" fmla="*/ 2056 h 5239"/>
                <a:gd name="T100" fmla="*/ 1173 w 1949"/>
                <a:gd name="T101" fmla="*/ 2056 h 5239"/>
                <a:gd name="T102" fmla="*/ 1173 w 1949"/>
                <a:gd name="T103" fmla="*/ 1668 h 5239"/>
                <a:gd name="T104" fmla="*/ 1469 w 1949"/>
                <a:gd name="T105" fmla="*/ 1668 h 5239"/>
                <a:gd name="T106" fmla="*/ 1469 w 1949"/>
                <a:gd name="T107" fmla="*/ 2056 h 5239"/>
                <a:gd name="T108" fmla="*/ 1469 w 1949"/>
                <a:gd name="T109" fmla="*/ 1426 h 5239"/>
                <a:gd name="T110" fmla="*/ 1173 w 1949"/>
                <a:gd name="T111" fmla="*/ 1426 h 5239"/>
                <a:gd name="T112" fmla="*/ 1173 w 1949"/>
                <a:gd name="T113" fmla="*/ 1022 h 5239"/>
                <a:gd name="T114" fmla="*/ 1469 w 1949"/>
                <a:gd name="T115" fmla="*/ 1022 h 5239"/>
                <a:gd name="T116" fmla="*/ 1469 w 1949"/>
                <a:gd name="T117" fmla="*/ 142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9" h="5239">
                  <a:moveTo>
                    <a:pt x="1593" y="463"/>
                  </a:moveTo>
                  <a:lnTo>
                    <a:pt x="1593" y="0"/>
                  </a:lnTo>
                  <a:lnTo>
                    <a:pt x="1125" y="0"/>
                  </a:lnTo>
                  <a:lnTo>
                    <a:pt x="1125" y="463"/>
                  </a:lnTo>
                  <a:lnTo>
                    <a:pt x="0" y="463"/>
                  </a:lnTo>
                  <a:lnTo>
                    <a:pt x="0" y="5238"/>
                  </a:lnTo>
                  <a:lnTo>
                    <a:pt x="1948" y="5238"/>
                  </a:lnTo>
                  <a:lnTo>
                    <a:pt x="1948" y="463"/>
                  </a:lnTo>
                  <a:lnTo>
                    <a:pt x="1593" y="463"/>
                  </a:lnTo>
                  <a:close/>
                  <a:moveTo>
                    <a:pt x="759" y="3940"/>
                  </a:moveTo>
                  <a:lnTo>
                    <a:pt x="484" y="3940"/>
                  </a:lnTo>
                  <a:lnTo>
                    <a:pt x="484" y="3558"/>
                  </a:lnTo>
                  <a:lnTo>
                    <a:pt x="759" y="3558"/>
                  </a:lnTo>
                  <a:lnTo>
                    <a:pt x="759" y="3940"/>
                  </a:lnTo>
                  <a:close/>
                  <a:moveTo>
                    <a:pt x="759" y="3326"/>
                  </a:moveTo>
                  <a:lnTo>
                    <a:pt x="484" y="3326"/>
                  </a:lnTo>
                  <a:lnTo>
                    <a:pt x="484" y="2912"/>
                  </a:lnTo>
                  <a:lnTo>
                    <a:pt x="759" y="2912"/>
                  </a:lnTo>
                  <a:lnTo>
                    <a:pt x="759" y="3326"/>
                  </a:lnTo>
                  <a:close/>
                  <a:moveTo>
                    <a:pt x="759" y="2675"/>
                  </a:moveTo>
                  <a:lnTo>
                    <a:pt x="484" y="2675"/>
                  </a:lnTo>
                  <a:lnTo>
                    <a:pt x="484" y="2304"/>
                  </a:lnTo>
                  <a:lnTo>
                    <a:pt x="759" y="2304"/>
                  </a:lnTo>
                  <a:lnTo>
                    <a:pt x="759" y="2675"/>
                  </a:lnTo>
                  <a:close/>
                  <a:moveTo>
                    <a:pt x="759" y="2056"/>
                  </a:moveTo>
                  <a:lnTo>
                    <a:pt x="484" y="2056"/>
                  </a:lnTo>
                  <a:lnTo>
                    <a:pt x="484" y="1668"/>
                  </a:lnTo>
                  <a:lnTo>
                    <a:pt x="759" y="1668"/>
                  </a:lnTo>
                  <a:lnTo>
                    <a:pt x="759" y="2056"/>
                  </a:lnTo>
                  <a:close/>
                  <a:moveTo>
                    <a:pt x="759" y="1426"/>
                  </a:moveTo>
                  <a:lnTo>
                    <a:pt x="484" y="1426"/>
                  </a:lnTo>
                  <a:lnTo>
                    <a:pt x="484" y="1022"/>
                  </a:lnTo>
                  <a:lnTo>
                    <a:pt x="759" y="1022"/>
                  </a:lnTo>
                  <a:lnTo>
                    <a:pt x="759" y="1426"/>
                  </a:lnTo>
                  <a:close/>
                  <a:moveTo>
                    <a:pt x="1469" y="3940"/>
                  </a:moveTo>
                  <a:lnTo>
                    <a:pt x="1173" y="3940"/>
                  </a:lnTo>
                  <a:lnTo>
                    <a:pt x="1173" y="3558"/>
                  </a:lnTo>
                  <a:lnTo>
                    <a:pt x="1469" y="3558"/>
                  </a:lnTo>
                  <a:lnTo>
                    <a:pt x="1469" y="3940"/>
                  </a:lnTo>
                  <a:close/>
                  <a:moveTo>
                    <a:pt x="1469" y="3326"/>
                  </a:moveTo>
                  <a:lnTo>
                    <a:pt x="1173" y="3326"/>
                  </a:lnTo>
                  <a:lnTo>
                    <a:pt x="1173" y="2912"/>
                  </a:lnTo>
                  <a:lnTo>
                    <a:pt x="1469" y="2912"/>
                  </a:lnTo>
                  <a:lnTo>
                    <a:pt x="1469" y="3326"/>
                  </a:lnTo>
                  <a:close/>
                  <a:moveTo>
                    <a:pt x="1469" y="2675"/>
                  </a:moveTo>
                  <a:lnTo>
                    <a:pt x="1173" y="2675"/>
                  </a:lnTo>
                  <a:lnTo>
                    <a:pt x="1173" y="2304"/>
                  </a:lnTo>
                  <a:lnTo>
                    <a:pt x="1469" y="2304"/>
                  </a:lnTo>
                  <a:lnTo>
                    <a:pt x="1469" y="2675"/>
                  </a:lnTo>
                  <a:close/>
                  <a:moveTo>
                    <a:pt x="1469" y="2056"/>
                  </a:moveTo>
                  <a:lnTo>
                    <a:pt x="1173" y="2056"/>
                  </a:lnTo>
                  <a:lnTo>
                    <a:pt x="1173" y="1668"/>
                  </a:lnTo>
                  <a:lnTo>
                    <a:pt x="1469" y="1668"/>
                  </a:lnTo>
                  <a:lnTo>
                    <a:pt x="1469" y="2056"/>
                  </a:lnTo>
                  <a:close/>
                  <a:moveTo>
                    <a:pt x="1469" y="1426"/>
                  </a:moveTo>
                  <a:lnTo>
                    <a:pt x="1173" y="1426"/>
                  </a:lnTo>
                  <a:lnTo>
                    <a:pt x="1173" y="1022"/>
                  </a:lnTo>
                  <a:lnTo>
                    <a:pt x="1469" y="1022"/>
                  </a:lnTo>
                  <a:lnTo>
                    <a:pt x="1469" y="14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2" name="Freeform 341"/>
            <p:cNvSpPr>
              <a:spLocks noChangeArrowheads="1"/>
            </p:cNvSpPr>
            <p:nvPr/>
          </p:nvSpPr>
          <p:spPr bwMode="auto">
            <a:xfrm>
              <a:off x="2753262" y="8639710"/>
              <a:ext cx="180870" cy="264199"/>
            </a:xfrm>
            <a:custGeom>
              <a:avLst/>
              <a:gdLst>
                <a:gd name="T0" fmla="*/ 0 w 276"/>
                <a:gd name="T1" fmla="*/ 404 h 405"/>
                <a:gd name="T2" fmla="*/ 275 w 276"/>
                <a:gd name="T3" fmla="*/ 404 h 405"/>
                <a:gd name="T4" fmla="*/ 275 w 276"/>
                <a:gd name="T5" fmla="*/ 0 h 405"/>
                <a:gd name="T6" fmla="*/ 0 w 276"/>
                <a:gd name="T7" fmla="*/ 0 h 405"/>
                <a:gd name="T8" fmla="*/ 0 w 276"/>
                <a:gd name="T9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05">
                  <a:moveTo>
                    <a:pt x="0" y="404"/>
                  </a:moveTo>
                  <a:lnTo>
                    <a:pt x="275" y="404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4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3" name="Freeform 342"/>
            <p:cNvSpPr>
              <a:spLocks noChangeArrowheads="1"/>
            </p:cNvSpPr>
            <p:nvPr/>
          </p:nvSpPr>
          <p:spPr bwMode="auto">
            <a:xfrm>
              <a:off x="3201133" y="8639710"/>
              <a:ext cx="192354" cy="264199"/>
            </a:xfrm>
            <a:custGeom>
              <a:avLst/>
              <a:gdLst>
                <a:gd name="T0" fmla="*/ 0 w 297"/>
                <a:gd name="T1" fmla="*/ 404 h 405"/>
                <a:gd name="T2" fmla="*/ 296 w 297"/>
                <a:gd name="T3" fmla="*/ 404 h 405"/>
                <a:gd name="T4" fmla="*/ 296 w 297"/>
                <a:gd name="T5" fmla="*/ 0 h 405"/>
                <a:gd name="T6" fmla="*/ 0 w 297"/>
                <a:gd name="T7" fmla="*/ 0 h 405"/>
                <a:gd name="T8" fmla="*/ 0 w 297"/>
                <a:gd name="T9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05">
                  <a:moveTo>
                    <a:pt x="0" y="404"/>
                  </a:moveTo>
                  <a:lnTo>
                    <a:pt x="296" y="404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4" name="Freeform 343"/>
            <p:cNvSpPr>
              <a:spLocks noChangeArrowheads="1"/>
            </p:cNvSpPr>
            <p:nvPr/>
          </p:nvSpPr>
          <p:spPr bwMode="auto">
            <a:xfrm>
              <a:off x="2753262" y="9061852"/>
              <a:ext cx="180870" cy="252711"/>
            </a:xfrm>
            <a:custGeom>
              <a:avLst/>
              <a:gdLst>
                <a:gd name="T0" fmla="*/ 0 w 276"/>
                <a:gd name="T1" fmla="*/ 388 h 389"/>
                <a:gd name="T2" fmla="*/ 275 w 276"/>
                <a:gd name="T3" fmla="*/ 388 h 389"/>
                <a:gd name="T4" fmla="*/ 275 w 276"/>
                <a:gd name="T5" fmla="*/ 0 h 389"/>
                <a:gd name="T6" fmla="*/ 0 w 276"/>
                <a:gd name="T7" fmla="*/ 0 h 389"/>
                <a:gd name="T8" fmla="*/ 0 w 276"/>
                <a:gd name="T9" fmla="*/ 38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89">
                  <a:moveTo>
                    <a:pt x="0" y="388"/>
                  </a:moveTo>
                  <a:lnTo>
                    <a:pt x="275" y="388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5" name="Freeform 344"/>
            <p:cNvSpPr>
              <a:spLocks noChangeArrowheads="1"/>
            </p:cNvSpPr>
            <p:nvPr/>
          </p:nvSpPr>
          <p:spPr bwMode="auto">
            <a:xfrm>
              <a:off x="3201133" y="9061852"/>
              <a:ext cx="192354" cy="252711"/>
            </a:xfrm>
            <a:custGeom>
              <a:avLst/>
              <a:gdLst>
                <a:gd name="T0" fmla="*/ 0 w 297"/>
                <a:gd name="T1" fmla="*/ 388 h 389"/>
                <a:gd name="T2" fmla="*/ 296 w 297"/>
                <a:gd name="T3" fmla="*/ 388 h 389"/>
                <a:gd name="T4" fmla="*/ 296 w 297"/>
                <a:gd name="T5" fmla="*/ 0 h 389"/>
                <a:gd name="T6" fmla="*/ 0 w 297"/>
                <a:gd name="T7" fmla="*/ 0 h 389"/>
                <a:gd name="T8" fmla="*/ 0 w 297"/>
                <a:gd name="T9" fmla="*/ 38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89">
                  <a:moveTo>
                    <a:pt x="0" y="388"/>
                  </a:moveTo>
                  <a:lnTo>
                    <a:pt x="296" y="388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6" name="Freeform 345"/>
            <p:cNvSpPr>
              <a:spLocks noChangeArrowheads="1"/>
            </p:cNvSpPr>
            <p:nvPr/>
          </p:nvSpPr>
          <p:spPr bwMode="auto">
            <a:xfrm>
              <a:off x="2753262" y="9475379"/>
              <a:ext cx="180870" cy="241224"/>
            </a:xfrm>
            <a:custGeom>
              <a:avLst/>
              <a:gdLst>
                <a:gd name="T0" fmla="*/ 0 w 276"/>
                <a:gd name="T1" fmla="*/ 371 h 372"/>
                <a:gd name="T2" fmla="*/ 275 w 276"/>
                <a:gd name="T3" fmla="*/ 371 h 372"/>
                <a:gd name="T4" fmla="*/ 275 w 276"/>
                <a:gd name="T5" fmla="*/ 0 h 372"/>
                <a:gd name="T6" fmla="*/ 0 w 276"/>
                <a:gd name="T7" fmla="*/ 0 h 372"/>
                <a:gd name="T8" fmla="*/ 0 w 276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72">
                  <a:moveTo>
                    <a:pt x="0" y="371"/>
                  </a:moveTo>
                  <a:lnTo>
                    <a:pt x="275" y="371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3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7" name="Freeform 346"/>
            <p:cNvSpPr>
              <a:spLocks noChangeArrowheads="1"/>
            </p:cNvSpPr>
            <p:nvPr/>
          </p:nvSpPr>
          <p:spPr bwMode="auto">
            <a:xfrm>
              <a:off x="3201133" y="9475379"/>
              <a:ext cx="192354" cy="241224"/>
            </a:xfrm>
            <a:custGeom>
              <a:avLst/>
              <a:gdLst>
                <a:gd name="T0" fmla="*/ 0 w 297"/>
                <a:gd name="T1" fmla="*/ 371 h 372"/>
                <a:gd name="T2" fmla="*/ 296 w 297"/>
                <a:gd name="T3" fmla="*/ 371 h 372"/>
                <a:gd name="T4" fmla="*/ 296 w 297"/>
                <a:gd name="T5" fmla="*/ 0 h 372"/>
                <a:gd name="T6" fmla="*/ 0 w 297"/>
                <a:gd name="T7" fmla="*/ 0 h 372"/>
                <a:gd name="T8" fmla="*/ 0 w 297"/>
                <a:gd name="T9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72">
                  <a:moveTo>
                    <a:pt x="0" y="371"/>
                  </a:moveTo>
                  <a:lnTo>
                    <a:pt x="296" y="371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3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8" name="Freeform 347"/>
            <p:cNvSpPr>
              <a:spLocks noChangeArrowheads="1"/>
            </p:cNvSpPr>
            <p:nvPr/>
          </p:nvSpPr>
          <p:spPr bwMode="auto">
            <a:xfrm>
              <a:off x="2753262" y="9871678"/>
              <a:ext cx="180870" cy="269941"/>
            </a:xfrm>
            <a:custGeom>
              <a:avLst/>
              <a:gdLst>
                <a:gd name="T0" fmla="*/ 0 w 276"/>
                <a:gd name="T1" fmla="*/ 414 h 415"/>
                <a:gd name="T2" fmla="*/ 275 w 276"/>
                <a:gd name="T3" fmla="*/ 414 h 415"/>
                <a:gd name="T4" fmla="*/ 275 w 276"/>
                <a:gd name="T5" fmla="*/ 0 h 415"/>
                <a:gd name="T6" fmla="*/ 0 w 276"/>
                <a:gd name="T7" fmla="*/ 0 h 415"/>
                <a:gd name="T8" fmla="*/ 0 w 276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5">
                  <a:moveTo>
                    <a:pt x="0" y="414"/>
                  </a:moveTo>
                  <a:lnTo>
                    <a:pt x="275" y="414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9" name="Freeform 348"/>
            <p:cNvSpPr>
              <a:spLocks noChangeArrowheads="1"/>
            </p:cNvSpPr>
            <p:nvPr/>
          </p:nvSpPr>
          <p:spPr bwMode="auto">
            <a:xfrm>
              <a:off x="3201133" y="9871678"/>
              <a:ext cx="192354" cy="269941"/>
            </a:xfrm>
            <a:custGeom>
              <a:avLst/>
              <a:gdLst>
                <a:gd name="T0" fmla="*/ 0 w 297"/>
                <a:gd name="T1" fmla="*/ 414 h 415"/>
                <a:gd name="T2" fmla="*/ 296 w 297"/>
                <a:gd name="T3" fmla="*/ 414 h 415"/>
                <a:gd name="T4" fmla="*/ 296 w 297"/>
                <a:gd name="T5" fmla="*/ 0 h 415"/>
                <a:gd name="T6" fmla="*/ 0 w 297"/>
                <a:gd name="T7" fmla="*/ 0 h 415"/>
                <a:gd name="T8" fmla="*/ 0 w 297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15">
                  <a:moveTo>
                    <a:pt x="0" y="414"/>
                  </a:moveTo>
                  <a:lnTo>
                    <a:pt x="296" y="414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70" name="Freeform 349"/>
            <p:cNvSpPr>
              <a:spLocks noChangeArrowheads="1"/>
            </p:cNvSpPr>
            <p:nvPr/>
          </p:nvSpPr>
          <p:spPr bwMode="auto">
            <a:xfrm>
              <a:off x="2753262" y="10290949"/>
              <a:ext cx="180870" cy="249840"/>
            </a:xfrm>
            <a:custGeom>
              <a:avLst/>
              <a:gdLst>
                <a:gd name="T0" fmla="*/ 0 w 276"/>
                <a:gd name="T1" fmla="*/ 382 h 383"/>
                <a:gd name="T2" fmla="*/ 275 w 276"/>
                <a:gd name="T3" fmla="*/ 382 h 383"/>
                <a:gd name="T4" fmla="*/ 275 w 276"/>
                <a:gd name="T5" fmla="*/ 0 h 383"/>
                <a:gd name="T6" fmla="*/ 0 w 276"/>
                <a:gd name="T7" fmla="*/ 0 h 383"/>
                <a:gd name="T8" fmla="*/ 0 w 276"/>
                <a:gd name="T9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83">
                  <a:moveTo>
                    <a:pt x="0" y="382"/>
                  </a:moveTo>
                  <a:lnTo>
                    <a:pt x="275" y="382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3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71" name="Freeform 350"/>
            <p:cNvSpPr>
              <a:spLocks noChangeArrowheads="1"/>
            </p:cNvSpPr>
            <p:nvPr/>
          </p:nvSpPr>
          <p:spPr bwMode="auto">
            <a:xfrm>
              <a:off x="3201133" y="10290949"/>
              <a:ext cx="192354" cy="249840"/>
            </a:xfrm>
            <a:custGeom>
              <a:avLst/>
              <a:gdLst>
                <a:gd name="T0" fmla="*/ 0 w 297"/>
                <a:gd name="T1" fmla="*/ 382 h 383"/>
                <a:gd name="T2" fmla="*/ 296 w 297"/>
                <a:gd name="T3" fmla="*/ 382 h 383"/>
                <a:gd name="T4" fmla="*/ 296 w 297"/>
                <a:gd name="T5" fmla="*/ 0 h 383"/>
                <a:gd name="T6" fmla="*/ 0 w 297"/>
                <a:gd name="T7" fmla="*/ 0 h 383"/>
                <a:gd name="T8" fmla="*/ 0 w 297"/>
                <a:gd name="T9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383">
                  <a:moveTo>
                    <a:pt x="0" y="382"/>
                  </a:moveTo>
                  <a:lnTo>
                    <a:pt x="296" y="382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3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72" name="Group 971"/>
          <p:cNvGrpSpPr/>
          <p:nvPr/>
        </p:nvGrpSpPr>
        <p:grpSpPr>
          <a:xfrm>
            <a:off x="1925320" y="4223385"/>
            <a:ext cx="634365" cy="2632710"/>
            <a:chOff x="3706426" y="7370411"/>
            <a:chExt cx="1268969" cy="4014663"/>
          </a:xfrm>
        </p:grpSpPr>
        <p:sp>
          <p:nvSpPr>
            <p:cNvPr id="973" name="Freeform 329"/>
            <p:cNvSpPr>
              <a:spLocks noChangeArrowheads="1"/>
            </p:cNvSpPr>
            <p:nvPr/>
          </p:nvSpPr>
          <p:spPr bwMode="auto">
            <a:xfrm>
              <a:off x="3706426" y="7370411"/>
              <a:ext cx="1268969" cy="4014663"/>
            </a:xfrm>
            <a:custGeom>
              <a:avLst/>
              <a:gdLst>
                <a:gd name="T0" fmla="*/ 1239 w 1950"/>
                <a:gd name="T1" fmla="*/ 506 h 6165"/>
                <a:gd name="T2" fmla="*/ 921 w 1950"/>
                <a:gd name="T3" fmla="*/ 0 h 6165"/>
                <a:gd name="T4" fmla="*/ 253 w 1950"/>
                <a:gd name="T5" fmla="*/ 307 h 6165"/>
                <a:gd name="T6" fmla="*/ 0 w 1950"/>
                <a:gd name="T7" fmla="*/ 506 h 6165"/>
                <a:gd name="T8" fmla="*/ 1949 w 1950"/>
                <a:gd name="T9" fmla="*/ 6164 h 6165"/>
                <a:gd name="T10" fmla="*/ 1239 w 1950"/>
                <a:gd name="T11" fmla="*/ 506 h 6165"/>
                <a:gd name="T12" fmla="*/ 668 w 1950"/>
                <a:gd name="T13" fmla="*/ 5512 h 6165"/>
                <a:gd name="T14" fmla="*/ 447 w 1950"/>
                <a:gd name="T15" fmla="*/ 4920 h 6165"/>
                <a:gd name="T16" fmla="*/ 668 w 1950"/>
                <a:gd name="T17" fmla="*/ 5512 h 6165"/>
                <a:gd name="T18" fmla="*/ 668 w 1950"/>
                <a:gd name="T19" fmla="*/ 4549 h 6165"/>
                <a:gd name="T20" fmla="*/ 447 w 1950"/>
                <a:gd name="T21" fmla="*/ 3962 h 6165"/>
                <a:gd name="T22" fmla="*/ 668 w 1950"/>
                <a:gd name="T23" fmla="*/ 4549 h 6165"/>
                <a:gd name="T24" fmla="*/ 668 w 1950"/>
                <a:gd name="T25" fmla="*/ 3601 h 6165"/>
                <a:gd name="T26" fmla="*/ 447 w 1950"/>
                <a:gd name="T27" fmla="*/ 3014 h 6165"/>
                <a:gd name="T28" fmla="*/ 668 w 1950"/>
                <a:gd name="T29" fmla="*/ 3601 h 6165"/>
                <a:gd name="T30" fmla="*/ 668 w 1950"/>
                <a:gd name="T31" fmla="*/ 2638 h 6165"/>
                <a:gd name="T32" fmla="*/ 447 w 1950"/>
                <a:gd name="T33" fmla="*/ 2056 h 6165"/>
                <a:gd name="T34" fmla="*/ 668 w 1950"/>
                <a:gd name="T35" fmla="*/ 2638 h 6165"/>
                <a:gd name="T36" fmla="*/ 668 w 1950"/>
                <a:gd name="T37" fmla="*/ 1685 h 6165"/>
                <a:gd name="T38" fmla="*/ 447 w 1950"/>
                <a:gd name="T39" fmla="*/ 1098 h 6165"/>
                <a:gd name="T40" fmla="*/ 668 w 1950"/>
                <a:gd name="T41" fmla="*/ 1685 h 6165"/>
                <a:gd name="T42" fmla="*/ 1454 w 1950"/>
                <a:gd name="T43" fmla="*/ 5512 h 6165"/>
                <a:gd name="T44" fmla="*/ 1239 w 1950"/>
                <a:gd name="T45" fmla="*/ 4920 h 6165"/>
                <a:gd name="T46" fmla="*/ 1454 w 1950"/>
                <a:gd name="T47" fmla="*/ 5512 h 6165"/>
                <a:gd name="T48" fmla="*/ 1454 w 1950"/>
                <a:gd name="T49" fmla="*/ 4549 h 6165"/>
                <a:gd name="T50" fmla="*/ 1239 w 1950"/>
                <a:gd name="T51" fmla="*/ 3962 h 6165"/>
                <a:gd name="T52" fmla="*/ 1454 w 1950"/>
                <a:gd name="T53" fmla="*/ 4549 h 6165"/>
                <a:gd name="T54" fmla="*/ 1454 w 1950"/>
                <a:gd name="T55" fmla="*/ 3601 h 6165"/>
                <a:gd name="T56" fmla="*/ 1239 w 1950"/>
                <a:gd name="T57" fmla="*/ 3014 h 6165"/>
                <a:gd name="T58" fmla="*/ 1454 w 1950"/>
                <a:gd name="T59" fmla="*/ 3601 h 6165"/>
                <a:gd name="T60" fmla="*/ 1454 w 1950"/>
                <a:gd name="T61" fmla="*/ 2638 h 6165"/>
                <a:gd name="T62" fmla="*/ 1239 w 1950"/>
                <a:gd name="T63" fmla="*/ 2056 h 6165"/>
                <a:gd name="T64" fmla="*/ 1454 w 1950"/>
                <a:gd name="T65" fmla="*/ 2638 h 6165"/>
                <a:gd name="T66" fmla="*/ 1454 w 1950"/>
                <a:gd name="T67" fmla="*/ 1685 h 6165"/>
                <a:gd name="T68" fmla="*/ 1239 w 1950"/>
                <a:gd name="T69" fmla="*/ 1098 h 6165"/>
                <a:gd name="T70" fmla="*/ 1454 w 1950"/>
                <a:gd name="T71" fmla="*/ 1685 h 6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0" h="6165">
                  <a:moveTo>
                    <a:pt x="1239" y="506"/>
                  </a:moveTo>
                  <a:lnTo>
                    <a:pt x="1239" y="506"/>
                  </a:lnTo>
                  <a:cubicBezTo>
                    <a:pt x="1239" y="307"/>
                    <a:pt x="1239" y="307"/>
                    <a:pt x="1239" y="307"/>
                  </a:cubicBezTo>
                  <a:cubicBezTo>
                    <a:pt x="1239" y="134"/>
                    <a:pt x="1093" y="0"/>
                    <a:pt x="921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394" y="0"/>
                    <a:pt x="253" y="134"/>
                    <a:pt x="253" y="307"/>
                  </a:cubicBezTo>
                  <a:cubicBezTo>
                    <a:pt x="253" y="506"/>
                    <a:pt x="253" y="506"/>
                    <a:pt x="253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6164"/>
                    <a:pt x="0" y="6164"/>
                    <a:pt x="0" y="6164"/>
                  </a:cubicBezTo>
                  <a:cubicBezTo>
                    <a:pt x="1949" y="6164"/>
                    <a:pt x="1949" y="6164"/>
                    <a:pt x="1949" y="6164"/>
                  </a:cubicBezTo>
                  <a:cubicBezTo>
                    <a:pt x="1949" y="506"/>
                    <a:pt x="1949" y="506"/>
                    <a:pt x="1949" y="506"/>
                  </a:cubicBezTo>
                  <a:lnTo>
                    <a:pt x="1239" y="506"/>
                  </a:lnTo>
                  <a:close/>
                  <a:moveTo>
                    <a:pt x="668" y="5512"/>
                  </a:moveTo>
                  <a:lnTo>
                    <a:pt x="668" y="5512"/>
                  </a:lnTo>
                  <a:cubicBezTo>
                    <a:pt x="447" y="5512"/>
                    <a:pt x="447" y="5512"/>
                    <a:pt x="447" y="5512"/>
                  </a:cubicBezTo>
                  <a:cubicBezTo>
                    <a:pt x="447" y="4920"/>
                    <a:pt x="447" y="4920"/>
                    <a:pt x="447" y="4920"/>
                  </a:cubicBezTo>
                  <a:cubicBezTo>
                    <a:pt x="668" y="4920"/>
                    <a:pt x="668" y="4920"/>
                    <a:pt x="668" y="4920"/>
                  </a:cubicBezTo>
                  <a:lnTo>
                    <a:pt x="668" y="5512"/>
                  </a:lnTo>
                  <a:close/>
                  <a:moveTo>
                    <a:pt x="668" y="4549"/>
                  </a:moveTo>
                  <a:lnTo>
                    <a:pt x="668" y="4549"/>
                  </a:lnTo>
                  <a:cubicBezTo>
                    <a:pt x="447" y="4549"/>
                    <a:pt x="447" y="4549"/>
                    <a:pt x="447" y="4549"/>
                  </a:cubicBezTo>
                  <a:cubicBezTo>
                    <a:pt x="447" y="3962"/>
                    <a:pt x="447" y="3962"/>
                    <a:pt x="447" y="3962"/>
                  </a:cubicBezTo>
                  <a:cubicBezTo>
                    <a:pt x="668" y="3962"/>
                    <a:pt x="668" y="3962"/>
                    <a:pt x="668" y="3962"/>
                  </a:cubicBezTo>
                  <a:lnTo>
                    <a:pt x="668" y="4549"/>
                  </a:lnTo>
                  <a:close/>
                  <a:moveTo>
                    <a:pt x="668" y="3601"/>
                  </a:moveTo>
                  <a:lnTo>
                    <a:pt x="668" y="3601"/>
                  </a:lnTo>
                  <a:cubicBezTo>
                    <a:pt x="447" y="3601"/>
                    <a:pt x="447" y="3601"/>
                    <a:pt x="447" y="3601"/>
                  </a:cubicBezTo>
                  <a:cubicBezTo>
                    <a:pt x="447" y="3014"/>
                    <a:pt x="447" y="3014"/>
                    <a:pt x="447" y="3014"/>
                  </a:cubicBezTo>
                  <a:cubicBezTo>
                    <a:pt x="668" y="3014"/>
                    <a:pt x="668" y="3014"/>
                    <a:pt x="668" y="3014"/>
                  </a:cubicBezTo>
                  <a:lnTo>
                    <a:pt x="668" y="3601"/>
                  </a:lnTo>
                  <a:close/>
                  <a:moveTo>
                    <a:pt x="668" y="2638"/>
                  </a:moveTo>
                  <a:lnTo>
                    <a:pt x="668" y="2638"/>
                  </a:lnTo>
                  <a:cubicBezTo>
                    <a:pt x="447" y="2638"/>
                    <a:pt x="447" y="2638"/>
                    <a:pt x="447" y="2638"/>
                  </a:cubicBezTo>
                  <a:cubicBezTo>
                    <a:pt x="447" y="2056"/>
                    <a:pt x="447" y="2056"/>
                    <a:pt x="447" y="2056"/>
                  </a:cubicBezTo>
                  <a:cubicBezTo>
                    <a:pt x="668" y="2056"/>
                    <a:pt x="668" y="2056"/>
                    <a:pt x="668" y="2056"/>
                  </a:cubicBezTo>
                  <a:lnTo>
                    <a:pt x="668" y="2638"/>
                  </a:lnTo>
                  <a:close/>
                  <a:moveTo>
                    <a:pt x="668" y="1685"/>
                  </a:moveTo>
                  <a:lnTo>
                    <a:pt x="668" y="1685"/>
                  </a:lnTo>
                  <a:cubicBezTo>
                    <a:pt x="447" y="1685"/>
                    <a:pt x="447" y="1685"/>
                    <a:pt x="447" y="1685"/>
                  </a:cubicBezTo>
                  <a:cubicBezTo>
                    <a:pt x="447" y="1098"/>
                    <a:pt x="447" y="1098"/>
                    <a:pt x="447" y="1098"/>
                  </a:cubicBezTo>
                  <a:cubicBezTo>
                    <a:pt x="668" y="1098"/>
                    <a:pt x="668" y="1098"/>
                    <a:pt x="668" y="1098"/>
                  </a:cubicBezTo>
                  <a:lnTo>
                    <a:pt x="668" y="1685"/>
                  </a:lnTo>
                  <a:close/>
                  <a:moveTo>
                    <a:pt x="1454" y="5512"/>
                  </a:moveTo>
                  <a:lnTo>
                    <a:pt x="1454" y="5512"/>
                  </a:lnTo>
                  <a:cubicBezTo>
                    <a:pt x="1239" y="5512"/>
                    <a:pt x="1239" y="5512"/>
                    <a:pt x="1239" y="5512"/>
                  </a:cubicBezTo>
                  <a:cubicBezTo>
                    <a:pt x="1239" y="4920"/>
                    <a:pt x="1239" y="4920"/>
                    <a:pt x="1239" y="4920"/>
                  </a:cubicBezTo>
                  <a:cubicBezTo>
                    <a:pt x="1454" y="4920"/>
                    <a:pt x="1454" y="4920"/>
                    <a:pt x="1454" y="4920"/>
                  </a:cubicBezTo>
                  <a:lnTo>
                    <a:pt x="1454" y="5512"/>
                  </a:lnTo>
                  <a:close/>
                  <a:moveTo>
                    <a:pt x="1454" y="4549"/>
                  </a:moveTo>
                  <a:lnTo>
                    <a:pt x="1454" y="4549"/>
                  </a:lnTo>
                  <a:cubicBezTo>
                    <a:pt x="1239" y="4549"/>
                    <a:pt x="1239" y="4549"/>
                    <a:pt x="1239" y="4549"/>
                  </a:cubicBezTo>
                  <a:cubicBezTo>
                    <a:pt x="1239" y="3962"/>
                    <a:pt x="1239" y="3962"/>
                    <a:pt x="1239" y="3962"/>
                  </a:cubicBezTo>
                  <a:cubicBezTo>
                    <a:pt x="1454" y="3962"/>
                    <a:pt x="1454" y="3962"/>
                    <a:pt x="1454" y="3962"/>
                  </a:cubicBezTo>
                  <a:lnTo>
                    <a:pt x="1454" y="4549"/>
                  </a:lnTo>
                  <a:close/>
                  <a:moveTo>
                    <a:pt x="1454" y="3601"/>
                  </a:moveTo>
                  <a:lnTo>
                    <a:pt x="1454" y="3601"/>
                  </a:lnTo>
                  <a:cubicBezTo>
                    <a:pt x="1239" y="3601"/>
                    <a:pt x="1239" y="3601"/>
                    <a:pt x="1239" y="3601"/>
                  </a:cubicBezTo>
                  <a:cubicBezTo>
                    <a:pt x="1239" y="3014"/>
                    <a:pt x="1239" y="3014"/>
                    <a:pt x="1239" y="3014"/>
                  </a:cubicBezTo>
                  <a:cubicBezTo>
                    <a:pt x="1454" y="3014"/>
                    <a:pt x="1454" y="3014"/>
                    <a:pt x="1454" y="3014"/>
                  </a:cubicBezTo>
                  <a:lnTo>
                    <a:pt x="1454" y="3601"/>
                  </a:lnTo>
                  <a:close/>
                  <a:moveTo>
                    <a:pt x="1454" y="2638"/>
                  </a:moveTo>
                  <a:lnTo>
                    <a:pt x="1454" y="2638"/>
                  </a:lnTo>
                  <a:cubicBezTo>
                    <a:pt x="1239" y="2638"/>
                    <a:pt x="1239" y="2638"/>
                    <a:pt x="1239" y="2638"/>
                  </a:cubicBezTo>
                  <a:cubicBezTo>
                    <a:pt x="1239" y="2056"/>
                    <a:pt x="1239" y="2056"/>
                    <a:pt x="1239" y="2056"/>
                  </a:cubicBezTo>
                  <a:cubicBezTo>
                    <a:pt x="1454" y="2056"/>
                    <a:pt x="1454" y="2056"/>
                    <a:pt x="1454" y="2056"/>
                  </a:cubicBezTo>
                  <a:lnTo>
                    <a:pt x="1454" y="2638"/>
                  </a:lnTo>
                  <a:close/>
                  <a:moveTo>
                    <a:pt x="1454" y="1685"/>
                  </a:moveTo>
                  <a:lnTo>
                    <a:pt x="1454" y="1685"/>
                  </a:lnTo>
                  <a:cubicBezTo>
                    <a:pt x="1239" y="1685"/>
                    <a:pt x="1239" y="1685"/>
                    <a:pt x="1239" y="1685"/>
                  </a:cubicBezTo>
                  <a:cubicBezTo>
                    <a:pt x="1239" y="1098"/>
                    <a:pt x="1239" y="1098"/>
                    <a:pt x="1239" y="1098"/>
                  </a:cubicBezTo>
                  <a:cubicBezTo>
                    <a:pt x="1454" y="1098"/>
                    <a:pt x="1454" y="1098"/>
                    <a:pt x="1454" y="1098"/>
                  </a:cubicBezTo>
                  <a:lnTo>
                    <a:pt x="1454" y="16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74" name="Freeform 330"/>
            <p:cNvSpPr>
              <a:spLocks noChangeArrowheads="1"/>
            </p:cNvSpPr>
            <p:nvPr/>
          </p:nvSpPr>
          <p:spPr bwMode="auto">
            <a:xfrm>
              <a:off x="3996393" y="8085467"/>
              <a:ext cx="143548" cy="381940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97" name="Freeform 331"/>
            <p:cNvSpPr>
              <a:spLocks noChangeArrowheads="1"/>
            </p:cNvSpPr>
            <p:nvPr/>
          </p:nvSpPr>
          <p:spPr bwMode="auto">
            <a:xfrm>
              <a:off x="4513167" y="8085467"/>
              <a:ext cx="140679" cy="381940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98" name="Freeform 332"/>
            <p:cNvSpPr>
              <a:spLocks noChangeArrowheads="1"/>
            </p:cNvSpPr>
            <p:nvPr/>
          </p:nvSpPr>
          <p:spPr bwMode="auto">
            <a:xfrm>
              <a:off x="3996393" y="8711502"/>
              <a:ext cx="143548" cy="379067"/>
            </a:xfrm>
            <a:custGeom>
              <a:avLst/>
              <a:gdLst>
                <a:gd name="T0" fmla="*/ 0 w 222"/>
                <a:gd name="T1" fmla="*/ 582 h 583"/>
                <a:gd name="T2" fmla="*/ 221 w 222"/>
                <a:gd name="T3" fmla="*/ 582 h 583"/>
                <a:gd name="T4" fmla="*/ 221 w 222"/>
                <a:gd name="T5" fmla="*/ 0 h 583"/>
                <a:gd name="T6" fmla="*/ 0 w 222"/>
                <a:gd name="T7" fmla="*/ 0 h 583"/>
                <a:gd name="T8" fmla="*/ 0 w 222"/>
                <a:gd name="T9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3">
                  <a:moveTo>
                    <a:pt x="0" y="582"/>
                  </a:moveTo>
                  <a:lnTo>
                    <a:pt x="221" y="58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99" name="Freeform 333"/>
            <p:cNvSpPr>
              <a:spLocks noChangeArrowheads="1"/>
            </p:cNvSpPr>
            <p:nvPr/>
          </p:nvSpPr>
          <p:spPr bwMode="auto">
            <a:xfrm>
              <a:off x="4513167" y="8711502"/>
              <a:ext cx="140679" cy="379067"/>
            </a:xfrm>
            <a:custGeom>
              <a:avLst/>
              <a:gdLst>
                <a:gd name="T0" fmla="*/ 0 w 216"/>
                <a:gd name="T1" fmla="*/ 582 h 583"/>
                <a:gd name="T2" fmla="*/ 215 w 216"/>
                <a:gd name="T3" fmla="*/ 582 h 583"/>
                <a:gd name="T4" fmla="*/ 215 w 216"/>
                <a:gd name="T5" fmla="*/ 0 h 583"/>
                <a:gd name="T6" fmla="*/ 0 w 216"/>
                <a:gd name="T7" fmla="*/ 0 h 583"/>
                <a:gd name="T8" fmla="*/ 0 w 216"/>
                <a:gd name="T9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3">
                  <a:moveTo>
                    <a:pt x="0" y="582"/>
                  </a:moveTo>
                  <a:lnTo>
                    <a:pt x="215" y="58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0" name="Freeform 334"/>
            <p:cNvSpPr>
              <a:spLocks noChangeArrowheads="1"/>
            </p:cNvSpPr>
            <p:nvPr/>
          </p:nvSpPr>
          <p:spPr bwMode="auto">
            <a:xfrm>
              <a:off x="3996393" y="9334667"/>
              <a:ext cx="143548" cy="381938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1" name="Freeform 335"/>
            <p:cNvSpPr>
              <a:spLocks noChangeArrowheads="1"/>
            </p:cNvSpPr>
            <p:nvPr/>
          </p:nvSpPr>
          <p:spPr bwMode="auto">
            <a:xfrm>
              <a:off x="4513167" y="9334667"/>
              <a:ext cx="140679" cy="381938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2" name="Freeform 336"/>
            <p:cNvSpPr>
              <a:spLocks noChangeArrowheads="1"/>
            </p:cNvSpPr>
            <p:nvPr/>
          </p:nvSpPr>
          <p:spPr bwMode="auto">
            <a:xfrm>
              <a:off x="3996393" y="9952084"/>
              <a:ext cx="143548" cy="381940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3" name="Freeform 337"/>
            <p:cNvSpPr>
              <a:spLocks noChangeArrowheads="1"/>
            </p:cNvSpPr>
            <p:nvPr/>
          </p:nvSpPr>
          <p:spPr bwMode="auto">
            <a:xfrm>
              <a:off x="4513167" y="9952084"/>
              <a:ext cx="140679" cy="381940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4" name="Freeform 338"/>
            <p:cNvSpPr>
              <a:spLocks noChangeArrowheads="1"/>
            </p:cNvSpPr>
            <p:nvPr/>
          </p:nvSpPr>
          <p:spPr bwMode="auto">
            <a:xfrm>
              <a:off x="3996393" y="10575250"/>
              <a:ext cx="143548" cy="384811"/>
            </a:xfrm>
            <a:custGeom>
              <a:avLst/>
              <a:gdLst>
                <a:gd name="T0" fmla="*/ 0 w 222"/>
                <a:gd name="T1" fmla="*/ 592 h 593"/>
                <a:gd name="T2" fmla="*/ 221 w 222"/>
                <a:gd name="T3" fmla="*/ 592 h 593"/>
                <a:gd name="T4" fmla="*/ 221 w 222"/>
                <a:gd name="T5" fmla="*/ 0 h 593"/>
                <a:gd name="T6" fmla="*/ 0 w 222"/>
                <a:gd name="T7" fmla="*/ 0 h 593"/>
                <a:gd name="T8" fmla="*/ 0 w 222"/>
                <a:gd name="T9" fmla="*/ 59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93">
                  <a:moveTo>
                    <a:pt x="0" y="592"/>
                  </a:moveTo>
                  <a:lnTo>
                    <a:pt x="221" y="59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5" name="Freeform 339"/>
            <p:cNvSpPr>
              <a:spLocks noChangeArrowheads="1"/>
            </p:cNvSpPr>
            <p:nvPr/>
          </p:nvSpPr>
          <p:spPr bwMode="auto">
            <a:xfrm>
              <a:off x="4513167" y="10575250"/>
              <a:ext cx="140679" cy="384811"/>
            </a:xfrm>
            <a:custGeom>
              <a:avLst/>
              <a:gdLst>
                <a:gd name="T0" fmla="*/ 0 w 216"/>
                <a:gd name="T1" fmla="*/ 592 h 593"/>
                <a:gd name="T2" fmla="*/ 215 w 216"/>
                <a:gd name="T3" fmla="*/ 592 h 593"/>
                <a:gd name="T4" fmla="*/ 215 w 216"/>
                <a:gd name="T5" fmla="*/ 0 h 593"/>
                <a:gd name="T6" fmla="*/ 0 w 216"/>
                <a:gd name="T7" fmla="*/ 0 h 593"/>
                <a:gd name="T8" fmla="*/ 0 w 216"/>
                <a:gd name="T9" fmla="*/ 59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93">
                  <a:moveTo>
                    <a:pt x="0" y="592"/>
                  </a:moveTo>
                  <a:lnTo>
                    <a:pt x="215" y="59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068" name="Freeform 273"/>
          <p:cNvSpPr>
            <a:spLocks noChangeArrowheads="1"/>
          </p:cNvSpPr>
          <p:nvPr/>
        </p:nvSpPr>
        <p:spPr bwMode="auto">
          <a:xfrm>
            <a:off x="3034665" y="3597910"/>
            <a:ext cx="414655" cy="3270250"/>
          </a:xfrm>
          <a:custGeom>
            <a:avLst/>
            <a:gdLst>
              <a:gd name="T0" fmla="*/ 0 w 1276"/>
              <a:gd name="T1" fmla="*/ 8090 h 8091"/>
              <a:gd name="T2" fmla="*/ 1275 w 1276"/>
              <a:gd name="T3" fmla="*/ 802 h 8091"/>
              <a:gd name="T4" fmla="*/ 630 w 1276"/>
              <a:gd name="T5" fmla="*/ 7750 h 8091"/>
              <a:gd name="T6" fmla="*/ 393 w 1276"/>
              <a:gd name="T7" fmla="*/ 7417 h 8091"/>
              <a:gd name="T8" fmla="*/ 630 w 1276"/>
              <a:gd name="T9" fmla="*/ 7750 h 8091"/>
              <a:gd name="T10" fmla="*/ 393 w 1276"/>
              <a:gd name="T11" fmla="*/ 7185 h 8091"/>
              <a:gd name="T12" fmla="*/ 630 w 1276"/>
              <a:gd name="T13" fmla="*/ 6846 h 8091"/>
              <a:gd name="T14" fmla="*/ 630 w 1276"/>
              <a:gd name="T15" fmla="*/ 6625 h 8091"/>
              <a:gd name="T16" fmla="*/ 393 w 1276"/>
              <a:gd name="T17" fmla="*/ 6286 h 8091"/>
              <a:gd name="T18" fmla="*/ 630 w 1276"/>
              <a:gd name="T19" fmla="*/ 6625 h 8091"/>
              <a:gd name="T20" fmla="*/ 393 w 1276"/>
              <a:gd name="T21" fmla="*/ 6060 h 8091"/>
              <a:gd name="T22" fmla="*/ 630 w 1276"/>
              <a:gd name="T23" fmla="*/ 5721 h 8091"/>
              <a:gd name="T24" fmla="*/ 630 w 1276"/>
              <a:gd name="T25" fmla="*/ 5489 h 8091"/>
              <a:gd name="T26" fmla="*/ 393 w 1276"/>
              <a:gd name="T27" fmla="*/ 5156 h 8091"/>
              <a:gd name="T28" fmla="*/ 630 w 1276"/>
              <a:gd name="T29" fmla="*/ 5489 h 8091"/>
              <a:gd name="T30" fmla="*/ 393 w 1276"/>
              <a:gd name="T31" fmla="*/ 4940 h 8091"/>
              <a:gd name="T32" fmla="*/ 630 w 1276"/>
              <a:gd name="T33" fmla="*/ 4596 h 8091"/>
              <a:gd name="T34" fmla="*/ 630 w 1276"/>
              <a:gd name="T35" fmla="*/ 4381 h 8091"/>
              <a:gd name="T36" fmla="*/ 393 w 1276"/>
              <a:gd name="T37" fmla="*/ 4025 h 8091"/>
              <a:gd name="T38" fmla="*/ 630 w 1276"/>
              <a:gd name="T39" fmla="*/ 4381 h 8091"/>
              <a:gd name="T40" fmla="*/ 393 w 1276"/>
              <a:gd name="T41" fmla="*/ 3810 h 8091"/>
              <a:gd name="T42" fmla="*/ 630 w 1276"/>
              <a:gd name="T43" fmla="*/ 3460 h 8091"/>
              <a:gd name="T44" fmla="*/ 630 w 1276"/>
              <a:gd name="T45" fmla="*/ 3245 h 8091"/>
              <a:gd name="T46" fmla="*/ 393 w 1276"/>
              <a:gd name="T47" fmla="*/ 2906 h 8091"/>
              <a:gd name="T48" fmla="*/ 630 w 1276"/>
              <a:gd name="T49" fmla="*/ 3245 h 8091"/>
              <a:gd name="T50" fmla="*/ 393 w 1276"/>
              <a:gd name="T51" fmla="*/ 2685 h 8091"/>
              <a:gd name="T52" fmla="*/ 630 w 1276"/>
              <a:gd name="T53" fmla="*/ 2346 h 8091"/>
              <a:gd name="T54" fmla="*/ 630 w 1276"/>
              <a:gd name="T55" fmla="*/ 2120 h 8091"/>
              <a:gd name="T56" fmla="*/ 393 w 1276"/>
              <a:gd name="T57" fmla="*/ 1781 h 8091"/>
              <a:gd name="T58" fmla="*/ 630 w 1276"/>
              <a:gd name="T59" fmla="*/ 2120 h 8091"/>
              <a:gd name="T60" fmla="*/ 393 w 1276"/>
              <a:gd name="T61" fmla="*/ 1550 h 8091"/>
              <a:gd name="T62" fmla="*/ 630 w 1276"/>
              <a:gd name="T63" fmla="*/ 1216 h 8091"/>
              <a:gd name="T64" fmla="*/ 1200 w 1276"/>
              <a:gd name="T65" fmla="*/ 7750 h 8091"/>
              <a:gd name="T66" fmla="*/ 947 w 1276"/>
              <a:gd name="T67" fmla="*/ 7417 h 8091"/>
              <a:gd name="T68" fmla="*/ 1200 w 1276"/>
              <a:gd name="T69" fmla="*/ 7750 h 8091"/>
              <a:gd name="T70" fmla="*/ 947 w 1276"/>
              <a:gd name="T71" fmla="*/ 7185 h 8091"/>
              <a:gd name="T72" fmla="*/ 1200 w 1276"/>
              <a:gd name="T73" fmla="*/ 6846 h 8091"/>
              <a:gd name="T74" fmla="*/ 1200 w 1276"/>
              <a:gd name="T75" fmla="*/ 6625 h 8091"/>
              <a:gd name="T76" fmla="*/ 947 w 1276"/>
              <a:gd name="T77" fmla="*/ 6286 h 8091"/>
              <a:gd name="T78" fmla="*/ 1200 w 1276"/>
              <a:gd name="T79" fmla="*/ 6625 h 8091"/>
              <a:gd name="T80" fmla="*/ 947 w 1276"/>
              <a:gd name="T81" fmla="*/ 6060 h 8091"/>
              <a:gd name="T82" fmla="*/ 1200 w 1276"/>
              <a:gd name="T83" fmla="*/ 5721 h 8091"/>
              <a:gd name="T84" fmla="*/ 1200 w 1276"/>
              <a:gd name="T85" fmla="*/ 5489 h 8091"/>
              <a:gd name="T86" fmla="*/ 947 w 1276"/>
              <a:gd name="T87" fmla="*/ 5156 h 8091"/>
              <a:gd name="T88" fmla="*/ 1200 w 1276"/>
              <a:gd name="T89" fmla="*/ 5489 h 8091"/>
              <a:gd name="T90" fmla="*/ 947 w 1276"/>
              <a:gd name="T91" fmla="*/ 4940 h 8091"/>
              <a:gd name="T92" fmla="*/ 1200 w 1276"/>
              <a:gd name="T93" fmla="*/ 4596 h 8091"/>
              <a:gd name="T94" fmla="*/ 1200 w 1276"/>
              <a:gd name="T95" fmla="*/ 4381 h 8091"/>
              <a:gd name="T96" fmla="*/ 947 w 1276"/>
              <a:gd name="T97" fmla="*/ 4025 h 8091"/>
              <a:gd name="T98" fmla="*/ 1200 w 1276"/>
              <a:gd name="T99" fmla="*/ 4381 h 8091"/>
              <a:gd name="T100" fmla="*/ 947 w 1276"/>
              <a:gd name="T101" fmla="*/ 3810 h 8091"/>
              <a:gd name="T102" fmla="*/ 1200 w 1276"/>
              <a:gd name="T103" fmla="*/ 3460 h 8091"/>
              <a:gd name="T104" fmla="*/ 1200 w 1276"/>
              <a:gd name="T105" fmla="*/ 3245 h 8091"/>
              <a:gd name="T106" fmla="*/ 947 w 1276"/>
              <a:gd name="T107" fmla="*/ 2906 h 8091"/>
              <a:gd name="T108" fmla="*/ 1200 w 1276"/>
              <a:gd name="T109" fmla="*/ 3245 h 8091"/>
              <a:gd name="T110" fmla="*/ 947 w 1276"/>
              <a:gd name="T111" fmla="*/ 2685 h 8091"/>
              <a:gd name="T112" fmla="*/ 1200 w 1276"/>
              <a:gd name="T113" fmla="*/ 2346 h 8091"/>
              <a:gd name="T114" fmla="*/ 1200 w 1276"/>
              <a:gd name="T115" fmla="*/ 2120 h 8091"/>
              <a:gd name="T116" fmla="*/ 947 w 1276"/>
              <a:gd name="T117" fmla="*/ 1781 h 8091"/>
              <a:gd name="T118" fmla="*/ 1200 w 1276"/>
              <a:gd name="T119" fmla="*/ 2120 h 8091"/>
              <a:gd name="T120" fmla="*/ 947 w 1276"/>
              <a:gd name="T121" fmla="*/ 1550 h 8091"/>
              <a:gd name="T122" fmla="*/ 1200 w 1276"/>
              <a:gd name="T123" fmla="*/ 1216 h 8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6" h="8091">
                <a:moveTo>
                  <a:pt x="0" y="0"/>
                </a:moveTo>
                <a:lnTo>
                  <a:pt x="0" y="8090"/>
                </a:lnTo>
                <a:lnTo>
                  <a:pt x="1275" y="8090"/>
                </a:lnTo>
                <a:lnTo>
                  <a:pt x="1275" y="802"/>
                </a:lnTo>
                <a:lnTo>
                  <a:pt x="0" y="0"/>
                </a:lnTo>
                <a:close/>
                <a:moveTo>
                  <a:pt x="630" y="7750"/>
                </a:moveTo>
                <a:lnTo>
                  <a:pt x="393" y="7750"/>
                </a:lnTo>
                <a:lnTo>
                  <a:pt x="393" y="7417"/>
                </a:lnTo>
                <a:lnTo>
                  <a:pt x="630" y="7417"/>
                </a:lnTo>
                <a:lnTo>
                  <a:pt x="630" y="7750"/>
                </a:lnTo>
                <a:close/>
                <a:moveTo>
                  <a:pt x="630" y="7185"/>
                </a:moveTo>
                <a:lnTo>
                  <a:pt x="393" y="7185"/>
                </a:lnTo>
                <a:lnTo>
                  <a:pt x="393" y="6846"/>
                </a:lnTo>
                <a:lnTo>
                  <a:pt x="630" y="6846"/>
                </a:lnTo>
                <a:lnTo>
                  <a:pt x="630" y="7185"/>
                </a:lnTo>
                <a:close/>
                <a:moveTo>
                  <a:pt x="630" y="6625"/>
                </a:moveTo>
                <a:lnTo>
                  <a:pt x="393" y="6625"/>
                </a:lnTo>
                <a:lnTo>
                  <a:pt x="393" y="6286"/>
                </a:lnTo>
                <a:lnTo>
                  <a:pt x="630" y="6286"/>
                </a:lnTo>
                <a:lnTo>
                  <a:pt x="630" y="6625"/>
                </a:lnTo>
                <a:close/>
                <a:moveTo>
                  <a:pt x="630" y="6060"/>
                </a:moveTo>
                <a:lnTo>
                  <a:pt x="393" y="6060"/>
                </a:lnTo>
                <a:lnTo>
                  <a:pt x="393" y="5721"/>
                </a:lnTo>
                <a:lnTo>
                  <a:pt x="630" y="5721"/>
                </a:lnTo>
                <a:lnTo>
                  <a:pt x="630" y="6060"/>
                </a:lnTo>
                <a:close/>
                <a:moveTo>
                  <a:pt x="630" y="5489"/>
                </a:moveTo>
                <a:lnTo>
                  <a:pt x="393" y="5489"/>
                </a:lnTo>
                <a:lnTo>
                  <a:pt x="393" y="5156"/>
                </a:lnTo>
                <a:lnTo>
                  <a:pt x="630" y="5156"/>
                </a:lnTo>
                <a:lnTo>
                  <a:pt x="630" y="5489"/>
                </a:lnTo>
                <a:close/>
                <a:moveTo>
                  <a:pt x="630" y="4940"/>
                </a:moveTo>
                <a:lnTo>
                  <a:pt x="393" y="4940"/>
                </a:lnTo>
                <a:lnTo>
                  <a:pt x="393" y="4596"/>
                </a:lnTo>
                <a:lnTo>
                  <a:pt x="630" y="4596"/>
                </a:lnTo>
                <a:lnTo>
                  <a:pt x="630" y="4940"/>
                </a:lnTo>
                <a:close/>
                <a:moveTo>
                  <a:pt x="630" y="4381"/>
                </a:moveTo>
                <a:lnTo>
                  <a:pt x="393" y="4381"/>
                </a:lnTo>
                <a:lnTo>
                  <a:pt x="393" y="4025"/>
                </a:lnTo>
                <a:lnTo>
                  <a:pt x="630" y="4025"/>
                </a:lnTo>
                <a:lnTo>
                  <a:pt x="630" y="4381"/>
                </a:lnTo>
                <a:close/>
                <a:moveTo>
                  <a:pt x="630" y="3810"/>
                </a:moveTo>
                <a:lnTo>
                  <a:pt x="393" y="3810"/>
                </a:lnTo>
                <a:lnTo>
                  <a:pt x="393" y="3460"/>
                </a:lnTo>
                <a:lnTo>
                  <a:pt x="630" y="3460"/>
                </a:lnTo>
                <a:lnTo>
                  <a:pt x="630" y="3810"/>
                </a:lnTo>
                <a:close/>
                <a:moveTo>
                  <a:pt x="630" y="3245"/>
                </a:moveTo>
                <a:lnTo>
                  <a:pt x="393" y="3245"/>
                </a:lnTo>
                <a:lnTo>
                  <a:pt x="393" y="2906"/>
                </a:lnTo>
                <a:lnTo>
                  <a:pt x="630" y="2906"/>
                </a:lnTo>
                <a:lnTo>
                  <a:pt x="630" y="3245"/>
                </a:lnTo>
                <a:close/>
                <a:moveTo>
                  <a:pt x="630" y="2685"/>
                </a:moveTo>
                <a:lnTo>
                  <a:pt x="393" y="2685"/>
                </a:lnTo>
                <a:lnTo>
                  <a:pt x="393" y="2346"/>
                </a:lnTo>
                <a:lnTo>
                  <a:pt x="630" y="2346"/>
                </a:lnTo>
                <a:lnTo>
                  <a:pt x="630" y="2685"/>
                </a:lnTo>
                <a:close/>
                <a:moveTo>
                  <a:pt x="630" y="2120"/>
                </a:moveTo>
                <a:lnTo>
                  <a:pt x="393" y="2120"/>
                </a:lnTo>
                <a:lnTo>
                  <a:pt x="393" y="1781"/>
                </a:lnTo>
                <a:lnTo>
                  <a:pt x="630" y="1781"/>
                </a:lnTo>
                <a:lnTo>
                  <a:pt x="630" y="2120"/>
                </a:lnTo>
                <a:close/>
                <a:moveTo>
                  <a:pt x="630" y="1550"/>
                </a:moveTo>
                <a:lnTo>
                  <a:pt x="393" y="1550"/>
                </a:lnTo>
                <a:lnTo>
                  <a:pt x="393" y="1216"/>
                </a:lnTo>
                <a:lnTo>
                  <a:pt x="630" y="1216"/>
                </a:lnTo>
                <a:lnTo>
                  <a:pt x="630" y="1550"/>
                </a:lnTo>
                <a:close/>
                <a:moveTo>
                  <a:pt x="1200" y="7750"/>
                </a:moveTo>
                <a:lnTo>
                  <a:pt x="947" y="7750"/>
                </a:lnTo>
                <a:lnTo>
                  <a:pt x="947" y="7417"/>
                </a:lnTo>
                <a:lnTo>
                  <a:pt x="1200" y="7417"/>
                </a:lnTo>
                <a:lnTo>
                  <a:pt x="1200" y="7750"/>
                </a:lnTo>
                <a:close/>
                <a:moveTo>
                  <a:pt x="1200" y="7185"/>
                </a:moveTo>
                <a:lnTo>
                  <a:pt x="947" y="7185"/>
                </a:lnTo>
                <a:lnTo>
                  <a:pt x="947" y="6846"/>
                </a:lnTo>
                <a:lnTo>
                  <a:pt x="1200" y="6846"/>
                </a:lnTo>
                <a:lnTo>
                  <a:pt x="1200" y="7185"/>
                </a:lnTo>
                <a:close/>
                <a:moveTo>
                  <a:pt x="1200" y="6625"/>
                </a:moveTo>
                <a:lnTo>
                  <a:pt x="947" y="6625"/>
                </a:lnTo>
                <a:lnTo>
                  <a:pt x="947" y="6286"/>
                </a:lnTo>
                <a:lnTo>
                  <a:pt x="1200" y="6286"/>
                </a:lnTo>
                <a:lnTo>
                  <a:pt x="1200" y="6625"/>
                </a:lnTo>
                <a:close/>
                <a:moveTo>
                  <a:pt x="1200" y="6060"/>
                </a:moveTo>
                <a:lnTo>
                  <a:pt x="947" y="6060"/>
                </a:lnTo>
                <a:lnTo>
                  <a:pt x="947" y="5721"/>
                </a:lnTo>
                <a:lnTo>
                  <a:pt x="1200" y="5721"/>
                </a:lnTo>
                <a:lnTo>
                  <a:pt x="1200" y="6060"/>
                </a:lnTo>
                <a:close/>
                <a:moveTo>
                  <a:pt x="1200" y="5489"/>
                </a:moveTo>
                <a:lnTo>
                  <a:pt x="947" y="5489"/>
                </a:lnTo>
                <a:lnTo>
                  <a:pt x="947" y="5156"/>
                </a:lnTo>
                <a:lnTo>
                  <a:pt x="1200" y="5156"/>
                </a:lnTo>
                <a:lnTo>
                  <a:pt x="1200" y="5489"/>
                </a:lnTo>
                <a:close/>
                <a:moveTo>
                  <a:pt x="1200" y="4940"/>
                </a:moveTo>
                <a:lnTo>
                  <a:pt x="947" y="4940"/>
                </a:lnTo>
                <a:lnTo>
                  <a:pt x="947" y="4596"/>
                </a:lnTo>
                <a:lnTo>
                  <a:pt x="1200" y="4596"/>
                </a:lnTo>
                <a:lnTo>
                  <a:pt x="1200" y="4940"/>
                </a:lnTo>
                <a:close/>
                <a:moveTo>
                  <a:pt x="1200" y="4381"/>
                </a:moveTo>
                <a:lnTo>
                  <a:pt x="947" y="4381"/>
                </a:lnTo>
                <a:lnTo>
                  <a:pt x="947" y="4025"/>
                </a:lnTo>
                <a:lnTo>
                  <a:pt x="1200" y="4025"/>
                </a:lnTo>
                <a:lnTo>
                  <a:pt x="1200" y="4381"/>
                </a:lnTo>
                <a:close/>
                <a:moveTo>
                  <a:pt x="1200" y="3810"/>
                </a:moveTo>
                <a:lnTo>
                  <a:pt x="947" y="3810"/>
                </a:lnTo>
                <a:lnTo>
                  <a:pt x="947" y="3460"/>
                </a:lnTo>
                <a:lnTo>
                  <a:pt x="1200" y="3460"/>
                </a:lnTo>
                <a:lnTo>
                  <a:pt x="1200" y="3810"/>
                </a:lnTo>
                <a:close/>
                <a:moveTo>
                  <a:pt x="1200" y="3245"/>
                </a:moveTo>
                <a:lnTo>
                  <a:pt x="947" y="3245"/>
                </a:lnTo>
                <a:lnTo>
                  <a:pt x="947" y="2906"/>
                </a:lnTo>
                <a:lnTo>
                  <a:pt x="1200" y="2906"/>
                </a:lnTo>
                <a:lnTo>
                  <a:pt x="1200" y="3245"/>
                </a:lnTo>
                <a:close/>
                <a:moveTo>
                  <a:pt x="1200" y="2685"/>
                </a:moveTo>
                <a:lnTo>
                  <a:pt x="947" y="2685"/>
                </a:lnTo>
                <a:lnTo>
                  <a:pt x="947" y="2346"/>
                </a:lnTo>
                <a:lnTo>
                  <a:pt x="1200" y="2346"/>
                </a:lnTo>
                <a:lnTo>
                  <a:pt x="1200" y="2685"/>
                </a:lnTo>
                <a:close/>
                <a:moveTo>
                  <a:pt x="1200" y="2120"/>
                </a:moveTo>
                <a:lnTo>
                  <a:pt x="947" y="2120"/>
                </a:lnTo>
                <a:lnTo>
                  <a:pt x="947" y="1781"/>
                </a:lnTo>
                <a:lnTo>
                  <a:pt x="1200" y="1781"/>
                </a:lnTo>
                <a:lnTo>
                  <a:pt x="1200" y="2120"/>
                </a:lnTo>
                <a:close/>
                <a:moveTo>
                  <a:pt x="1200" y="1550"/>
                </a:moveTo>
                <a:lnTo>
                  <a:pt x="947" y="1550"/>
                </a:lnTo>
                <a:lnTo>
                  <a:pt x="947" y="1216"/>
                </a:lnTo>
                <a:lnTo>
                  <a:pt x="1200" y="1216"/>
                </a:lnTo>
                <a:lnTo>
                  <a:pt x="1200" y="15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1189" name="Group 1188"/>
          <p:cNvGrpSpPr/>
          <p:nvPr/>
        </p:nvGrpSpPr>
        <p:grpSpPr>
          <a:xfrm>
            <a:off x="3701223" y="4562103"/>
            <a:ext cx="559840" cy="2271530"/>
            <a:chOff x="7361170" y="6842015"/>
            <a:chExt cx="1119679" cy="4543059"/>
          </a:xfrm>
        </p:grpSpPr>
        <p:sp>
          <p:nvSpPr>
            <p:cNvPr id="1190" name="Freeform 69"/>
            <p:cNvSpPr>
              <a:spLocks noChangeArrowheads="1"/>
            </p:cNvSpPr>
            <p:nvPr/>
          </p:nvSpPr>
          <p:spPr bwMode="auto">
            <a:xfrm>
              <a:off x="7361170" y="8946983"/>
              <a:ext cx="269872" cy="516909"/>
            </a:xfrm>
            <a:custGeom>
              <a:avLst/>
              <a:gdLst>
                <a:gd name="T0" fmla="*/ 415 w 416"/>
                <a:gd name="T1" fmla="*/ 0 h 792"/>
                <a:gd name="T2" fmla="*/ 0 w 416"/>
                <a:gd name="T3" fmla="*/ 0 h 792"/>
                <a:gd name="T4" fmla="*/ 0 w 416"/>
                <a:gd name="T5" fmla="*/ 791 h 792"/>
                <a:gd name="T6" fmla="*/ 415 w 416"/>
                <a:gd name="T7" fmla="*/ 791 h 792"/>
                <a:gd name="T8" fmla="*/ 415 w 416"/>
                <a:gd name="T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792">
                  <a:moveTo>
                    <a:pt x="415" y="0"/>
                  </a:moveTo>
                  <a:lnTo>
                    <a:pt x="0" y="0"/>
                  </a:lnTo>
                  <a:lnTo>
                    <a:pt x="0" y="791"/>
                  </a:lnTo>
                  <a:lnTo>
                    <a:pt x="415" y="791"/>
                  </a:lnTo>
                  <a:lnTo>
                    <a:pt x="415" y="0"/>
                  </a:lnTo>
                </a:path>
              </a:pathLst>
            </a:custGeom>
            <a:solidFill>
              <a:srgbClr val="605670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91" name="Freeform 81"/>
            <p:cNvSpPr>
              <a:spLocks noChangeArrowheads="1"/>
            </p:cNvSpPr>
            <p:nvPr/>
          </p:nvSpPr>
          <p:spPr bwMode="auto">
            <a:xfrm>
              <a:off x="7361170" y="9538558"/>
              <a:ext cx="269872" cy="511166"/>
            </a:xfrm>
            <a:custGeom>
              <a:avLst/>
              <a:gdLst>
                <a:gd name="T0" fmla="*/ 415 w 416"/>
                <a:gd name="T1" fmla="*/ 0 h 787"/>
                <a:gd name="T2" fmla="*/ 0 w 416"/>
                <a:gd name="T3" fmla="*/ 0 h 787"/>
                <a:gd name="T4" fmla="*/ 0 w 416"/>
                <a:gd name="T5" fmla="*/ 786 h 787"/>
                <a:gd name="T6" fmla="*/ 415 w 416"/>
                <a:gd name="T7" fmla="*/ 786 h 787"/>
                <a:gd name="T8" fmla="*/ 415 w 416"/>
                <a:gd name="T9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787">
                  <a:moveTo>
                    <a:pt x="415" y="0"/>
                  </a:moveTo>
                  <a:lnTo>
                    <a:pt x="0" y="0"/>
                  </a:lnTo>
                  <a:lnTo>
                    <a:pt x="0" y="786"/>
                  </a:lnTo>
                  <a:lnTo>
                    <a:pt x="415" y="786"/>
                  </a:lnTo>
                  <a:lnTo>
                    <a:pt x="415" y="0"/>
                  </a:lnTo>
                </a:path>
              </a:pathLst>
            </a:custGeom>
            <a:solidFill>
              <a:srgbClr val="605670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92" name="Freeform 93"/>
            <p:cNvSpPr>
              <a:spLocks noChangeArrowheads="1"/>
            </p:cNvSpPr>
            <p:nvPr/>
          </p:nvSpPr>
          <p:spPr bwMode="auto">
            <a:xfrm>
              <a:off x="7361170" y="10112902"/>
              <a:ext cx="269872" cy="525525"/>
            </a:xfrm>
            <a:custGeom>
              <a:avLst/>
              <a:gdLst>
                <a:gd name="T0" fmla="*/ 415 w 416"/>
                <a:gd name="T1" fmla="*/ 0 h 809"/>
                <a:gd name="T2" fmla="*/ 0 w 416"/>
                <a:gd name="T3" fmla="*/ 0 h 809"/>
                <a:gd name="T4" fmla="*/ 0 w 416"/>
                <a:gd name="T5" fmla="*/ 808 h 809"/>
                <a:gd name="T6" fmla="*/ 415 w 416"/>
                <a:gd name="T7" fmla="*/ 808 h 809"/>
                <a:gd name="T8" fmla="*/ 415 w 416"/>
                <a:gd name="T9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809">
                  <a:moveTo>
                    <a:pt x="415" y="0"/>
                  </a:moveTo>
                  <a:lnTo>
                    <a:pt x="0" y="0"/>
                  </a:lnTo>
                  <a:lnTo>
                    <a:pt x="0" y="808"/>
                  </a:lnTo>
                  <a:lnTo>
                    <a:pt x="415" y="808"/>
                  </a:lnTo>
                  <a:lnTo>
                    <a:pt x="415" y="0"/>
                  </a:lnTo>
                </a:path>
              </a:pathLst>
            </a:custGeom>
            <a:solidFill>
              <a:srgbClr val="605670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193" name="Group 1192"/>
            <p:cNvGrpSpPr/>
            <p:nvPr/>
          </p:nvGrpSpPr>
          <p:grpSpPr>
            <a:xfrm>
              <a:off x="7361170" y="6842015"/>
              <a:ext cx="1119679" cy="4543059"/>
              <a:chOff x="7361170" y="6842015"/>
              <a:chExt cx="1119679" cy="4543059"/>
            </a:xfrm>
          </p:grpSpPr>
          <p:sp>
            <p:nvSpPr>
              <p:cNvPr id="1194" name="Freeform 23"/>
              <p:cNvSpPr>
                <a:spLocks noChangeArrowheads="1"/>
              </p:cNvSpPr>
              <p:nvPr/>
            </p:nvSpPr>
            <p:spPr bwMode="auto">
              <a:xfrm>
                <a:off x="7361171" y="6842015"/>
                <a:ext cx="1119678" cy="4543059"/>
              </a:xfrm>
              <a:custGeom>
                <a:avLst/>
                <a:gdLst>
                  <a:gd name="T0" fmla="*/ 0 w 1719"/>
                  <a:gd name="T1" fmla="*/ 517 h 6977"/>
                  <a:gd name="T2" fmla="*/ 415 w 1719"/>
                  <a:gd name="T3" fmla="*/ 1296 h 6977"/>
                  <a:gd name="T4" fmla="*/ 0 w 1719"/>
                  <a:gd name="T5" fmla="*/ 1420 h 6977"/>
                  <a:gd name="T6" fmla="*/ 415 w 1719"/>
                  <a:gd name="T7" fmla="*/ 2201 h 6977"/>
                  <a:gd name="T8" fmla="*/ 0 w 1719"/>
                  <a:gd name="T9" fmla="*/ 2324 h 6977"/>
                  <a:gd name="T10" fmla="*/ 415 w 1719"/>
                  <a:gd name="T11" fmla="*/ 3116 h 6977"/>
                  <a:gd name="T12" fmla="*/ 0 w 1719"/>
                  <a:gd name="T13" fmla="*/ 3229 h 6977"/>
                  <a:gd name="T14" fmla="*/ 415 w 1719"/>
                  <a:gd name="T15" fmla="*/ 4020 h 6977"/>
                  <a:gd name="T16" fmla="*/ 0 w 1719"/>
                  <a:gd name="T17" fmla="*/ 4139 h 6977"/>
                  <a:gd name="T18" fmla="*/ 415 w 1719"/>
                  <a:gd name="T19" fmla="*/ 4925 h 6977"/>
                  <a:gd name="T20" fmla="*/ 0 w 1719"/>
                  <a:gd name="T21" fmla="*/ 5021 h 6977"/>
                  <a:gd name="T22" fmla="*/ 415 w 1719"/>
                  <a:gd name="T23" fmla="*/ 5829 h 6977"/>
                  <a:gd name="T24" fmla="*/ 0 w 1719"/>
                  <a:gd name="T25" fmla="*/ 6976 h 6977"/>
                  <a:gd name="T26" fmla="*/ 1718 w 1719"/>
                  <a:gd name="T27" fmla="*/ 5829 h 6977"/>
                  <a:gd name="T28" fmla="*/ 1298 w 1719"/>
                  <a:gd name="T29" fmla="*/ 5021 h 6977"/>
                  <a:gd name="T30" fmla="*/ 1718 w 1719"/>
                  <a:gd name="T31" fmla="*/ 4925 h 6977"/>
                  <a:gd name="T32" fmla="*/ 1298 w 1719"/>
                  <a:gd name="T33" fmla="*/ 4139 h 6977"/>
                  <a:gd name="T34" fmla="*/ 1718 w 1719"/>
                  <a:gd name="T35" fmla="*/ 4020 h 6977"/>
                  <a:gd name="T36" fmla="*/ 1298 w 1719"/>
                  <a:gd name="T37" fmla="*/ 3229 h 6977"/>
                  <a:gd name="T38" fmla="*/ 1718 w 1719"/>
                  <a:gd name="T39" fmla="*/ 3116 h 6977"/>
                  <a:gd name="T40" fmla="*/ 1298 w 1719"/>
                  <a:gd name="T41" fmla="*/ 2324 h 6977"/>
                  <a:gd name="T42" fmla="*/ 1718 w 1719"/>
                  <a:gd name="T43" fmla="*/ 2201 h 6977"/>
                  <a:gd name="T44" fmla="*/ 1298 w 1719"/>
                  <a:gd name="T45" fmla="*/ 1420 h 6977"/>
                  <a:gd name="T46" fmla="*/ 1718 w 1719"/>
                  <a:gd name="T47" fmla="*/ 1296 h 6977"/>
                  <a:gd name="T48" fmla="*/ 1298 w 1719"/>
                  <a:gd name="T49" fmla="*/ 517 h 6977"/>
                  <a:gd name="T50" fmla="*/ 1718 w 1719"/>
                  <a:gd name="T51" fmla="*/ 0 h 6977"/>
                  <a:gd name="T52" fmla="*/ 1072 w 1719"/>
                  <a:gd name="T53" fmla="*/ 5829 h 6977"/>
                  <a:gd name="T54" fmla="*/ 630 w 1719"/>
                  <a:gd name="T55" fmla="*/ 5021 h 6977"/>
                  <a:gd name="T56" fmla="*/ 1072 w 1719"/>
                  <a:gd name="T57" fmla="*/ 5829 h 6977"/>
                  <a:gd name="T58" fmla="*/ 630 w 1719"/>
                  <a:gd name="T59" fmla="*/ 4925 h 6977"/>
                  <a:gd name="T60" fmla="*/ 1072 w 1719"/>
                  <a:gd name="T61" fmla="*/ 4139 h 6977"/>
                  <a:gd name="T62" fmla="*/ 1072 w 1719"/>
                  <a:gd name="T63" fmla="*/ 4020 h 6977"/>
                  <a:gd name="T64" fmla="*/ 630 w 1719"/>
                  <a:gd name="T65" fmla="*/ 3229 h 6977"/>
                  <a:gd name="T66" fmla="*/ 1072 w 1719"/>
                  <a:gd name="T67" fmla="*/ 4020 h 6977"/>
                  <a:gd name="T68" fmla="*/ 630 w 1719"/>
                  <a:gd name="T69" fmla="*/ 3116 h 6977"/>
                  <a:gd name="T70" fmla="*/ 1072 w 1719"/>
                  <a:gd name="T71" fmla="*/ 2324 h 6977"/>
                  <a:gd name="T72" fmla="*/ 1072 w 1719"/>
                  <a:gd name="T73" fmla="*/ 2201 h 6977"/>
                  <a:gd name="T74" fmla="*/ 630 w 1719"/>
                  <a:gd name="T75" fmla="*/ 1420 h 6977"/>
                  <a:gd name="T76" fmla="*/ 1072 w 1719"/>
                  <a:gd name="T77" fmla="*/ 2201 h 6977"/>
                  <a:gd name="T78" fmla="*/ 630 w 1719"/>
                  <a:gd name="T79" fmla="*/ 1296 h 6977"/>
                  <a:gd name="T80" fmla="*/ 1072 w 1719"/>
                  <a:gd name="T81" fmla="*/ 517 h 6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9" h="6977">
                    <a:moveTo>
                      <a:pt x="0" y="0"/>
                    </a:moveTo>
                    <a:lnTo>
                      <a:pt x="0" y="517"/>
                    </a:lnTo>
                    <a:lnTo>
                      <a:pt x="415" y="517"/>
                    </a:lnTo>
                    <a:lnTo>
                      <a:pt x="415" y="1296"/>
                    </a:lnTo>
                    <a:lnTo>
                      <a:pt x="0" y="1296"/>
                    </a:lnTo>
                    <a:lnTo>
                      <a:pt x="0" y="1420"/>
                    </a:lnTo>
                    <a:lnTo>
                      <a:pt x="415" y="1420"/>
                    </a:lnTo>
                    <a:lnTo>
                      <a:pt x="415" y="2201"/>
                    </a:lnTo>
                    <a:lnTo>
                      <a:pt x="0" y="2201"/>
                    </a:lnTo>
                    <a:lnTo>
                      <a:pt x="0" y="2324"/>
                    </a:lnTo>
                    <a:lnTo>
                      <a:pt x="415" y="2324"/>
                    </a:lnTo>
                    <a:lnTo>
                      <a:pt x="415" y="3116"/>
                    </a:lnTo>
                    <a:lnTo>
                      <a:pt x="0" y="3116"/>
                    </a:lnTo>
                    <a:lnTo>
                      <a:pt x="0" y="3229"/>
                    </a:lnTo>
                    <a:lnTo>
                      <a:pt x="415" y="3229"/>
                    </a:lnTo>
                    <a:lnTo>
                      <a:pt x="415" y="4020"/>
                    </a:lnTo>
                    <a:lnTo>
                      <a:pt x="0" y="4020"/>
                    </a:lnTo>
                    <a:lnTo>
                      <a:pt x="0" y="4139"/>
                    </a:lnTo>
                    <a:lnTo>
                      <a:pt x="415" y="4139"/>
                    </a:lnTo>
                    <a:lnTo>
                      <a:pt x="415" y="4925"/>
                    </a:lnTo>
                    <a:lnTo>
                      <a:pt x="0" y="4925"/>
                    </a:lnTo>
                    <a:lnTo>
                      <a:pt x="0" y="5021"/>
                    </a:lnTo>
                    <a:lnTo>
                      <a:pt x="415" y="5021"/>
                    </a:lnTo>
                    <a:lnTo>
                      <a:pt x="415" y="5829"/>
                    </a:lnTo>
                    <a:lnTo>
                      <a:pt x="0" y="5829"/>
                    </a:lnTo>
                    <a:lnTo>
                      <a:pt x="0" y="6976"/>
                    </a:lnTo>
                    <a:lnTo>
                      <a:pt x="1718" y="6976"/>
                    </a:lnTo>
                    <a:lnTo>
                      <a:pt x="1718" y="5829"/>
                    </a:lnTo>
                    <a:lnTo>
                      <a:pt x="1298" y="5829"/>
                    </a:lnTo>
                    <a:lnTo>
                      <a:pt x="1298" y="5021"/>
                    </a:lnTo>
                    <a:lnTo>
                      <a:pt x="1718" y="5021"/>
                    </a:lnTo>
                    <a:lnTo>
                      <a:pt x="1718" y="4925"/>
                    </a:lnTo>
                    <a:lnTo>
                      <a:pt x="1298" y="4925"/>
                    </a:lnTo>
                    <a:lnTo>
                      <a:pt x="1298" y="4139"/>
                    </a:lnTo>
                    <a:lnTo>
                      <a:pt x="1718" y="4139"/>
                    </a:lnTo>
                    <a:lnTo>
                      <a:pt x="1718" y="4020"/>
                    </a:lnTo>
                    <a:lnTo>
                      <a:pt x="1298" y="4020"/>
                    </a:lnTo>
                    <a:lnTo>
                      <a:pt x="1298" y="3229"/>
                    </a:lnTo>
                    <a:lnTo>
                      <a:pt x="1718" y="3229"/>
                    </a:lnTo>
                    <a:lnTo>
                      <a:pt x="1718" y="3116"/>
                    </a:lnTo>
                    <a:lnTo>
                      <a:pt x="1298" y="3116"/>
                    </a:lnTo>
                    <a:lnTo>
                      <a:pt x="1298" y="2324"/>
                    </a:lnTo>
                    <a:lnTo>
                      <a:pt x="1718" y="2324"/>
                    </a:lnTo>
                    <a:lnTo>
                      <a:pt x="1718" y="2201"/>
                    </a:lnTo>
                    <a:lnTo>
                      <a:pt x="1298" y="2201"/>
                    </a:lnTo>
                    <a:lnTo>
                      <a:pt x="1298" y="1420"/>
                    </a:lnTo>
                    <a:lnTo>
                      <a:pt x="1718" y="1420"/>
                    </a:lnTo>
                    <a:lnTo>
                      <a:pt x="1718" y="1296"/>
                    </a:lnTo>
                    <a:lnTo>
                      <a:pt x="1298" y="1296"/>
                    </a:lnTo>
                    <a:lnTo>
                      <a:pt x="1298" y="517"/>
                    </a:lnTo>
                    <a:lnTo>
                      <a:pt x="1718" y="517"/>
                    </a:lnTo>
                    <a:lnTo>
                      <a:pt x="1718" y="0"/>
                    </a:lnTo>
                    <a:lnTo>
                      <a:pt x="0" y="0"/>
                    </a:lnTo>
                    <a:close/>
                    <a:moveTo>
                      <a:pt x="1072" y="5829"/>
                    </a:moveTo>
                    <a:lnTo>
                      <a:pt x="630" y="5829"/>
                    </a:lnTo>
                    <a:lnTo>
                      <a:pt x="630" y="5021"/>
                    </a:lnTo>
                    <a:lnTo>
                      <a:pt x="1072" y="5021"/>
                    </a:lnTo>
                    <a:lnTo>
                      <a:pt x="1072" y="5829"/>
                    </a:lnTo>
                    <a:close/>
                    <a:moveTo>
                      <a:pt x="1072" y="4925"/>
                    </a:moveTo>
                    <a:lnTo>
                      <a:pt x="630" y="4925"/>
                    </a:lnTo>
                    <a:lnTo>
                      <a:pt x="630" y="4139"/>
                    </a:lnTo>
                    <a:lnTo>
                      <a:pt x="1072" y="4139"/>
                    </a:lnTo>
                    <a:lnTo>
                      <a:pt x="1072" y="4925"/>
                    </a:lnTo>
                    <a:close/>
                    <a:moveTo>
                      <a:pt x="1072" y="4020"/>
                    </a:moveTo>
                    <a:lnTo>
                      <a:pt x="630" y="4020"/>
                    </a:lnTo>
                    <a:lnTo>
                      <a:pt x="630" y="3229"/>
                    </a:lnTo>
                    <a:lnTo>
                      <a:pt x="1072" y="3229"/>
                    </a:lnTo>
                    <a:lnTo>
                      <a:pt x="1072" y="4020"/>
                    </a:lnTo>
                    <a:close/>
                    <a:moveTo>
                      <a:pt x="1072" y="3116"/>
                    </a:moveTo>
                    <a:lnTo>
                      <a:pt x="630" y="3116"/>
                    </a:lnTo>
                    <a:lnTo>
                      <a:pt x="630" y="2324"/>
                    </a:lnTo>
                    <a:lnTo>
                      <a:pt x="1072" y="2324"/>
                    </a:lnTo>
                    <a:lnTo>
                      <a:pt x="1072" y="3116"/>
                    </a:lnTo>
                    <a:close/>
                    <a:moveTo>
                      <a:pt x="1072" y="2201"/>
                    </a:moveTo>
                    <a:lnTo>
                      <a:pt x="630" y="2201"/>
                    </a:lnTo>
                    <a:lnTo>
                      <a:pt x="630" y="1420"/>
                    </a:lnTo>
                    <a:lnTo>
                      <a:pt x="1072" y="1420"/>
                    </a:lnTo>
                    <a:lnTo>
                      <a:pt x="1072" y="2201"/>
                    </a:lnTo>
                    <a:close/>
                    <a:moveTo>
                      <a:pt x="1072" y="1296"/>
                    </a:moveTo>
                    <a:lnTo>
                      <a:pt x="630" y="1296"/>
                    </a:lnTo>
                    <a:lnTo>
                      <a:pt x="630" y="517"/>
                    </a:lnTo>
                    <a:lnTo>
                      <a:pt x="1072" y="517"/>
                    </a:lnTo>
                    <a:lnTo>
                      <a:pt x="1072" y="1296"/>
                    </a:lnTo>
                    <a:close/>
                  </a:path>
                </a:pathLst>
              </a:custGeom>
              <a:solidFill>
                <a:srgbClr val="524966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95" name="Freeform 33"/>
              <p:cNvSpPr>
                <a:spLocks noChangeArrowheads="1"/>
              </p:cNvSpPr>
              <p:nvPr/>
            </p:nvSpPr>
            <p:spPr bwMode="auto">
              <a:xfrm>
                <a:off x="7361170" y="7178005"/>
                <a:ext cx="269872" cy="508295"/>
              </a:xfrm>
              <a:custGeom>
                <a:avLst/>
                <a:gdLst>
                  <a:gd name="T0" fmla="*/ 415 w 416"/>
                  <a:gd name="T1" fmla="*/ 0 h 780"/>
                  <a:gd name="T2" fmla="*/ 0 w 416"/>
                  <a:gd name="T3" fmla="*/ 0 h 780"/>
                  <a:gd name="T4" fmla="*/ 0 w 416"/>
                  <a:gd name="T5" fmla="*/ 779 h 780"/>
                  <a:gd name="T6" fmla="*/ 415 w 416"/>
                  <a:gd name="T7" fmla="*/ 779 h 780"/>
                  <a:gd name="T8" fmla="*/ 415 w 416"/>
                  <a:gd name="T9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780">
                    <a:moveTo>
                      <a:pt x="415" y="0"/>
                    </a:moveTo>
                    <a:lnTo>
                      <a:pt x="0" y="0"/>
                    </a:lnTo>
                    <a:lnTo>
                      <a:pt x="0" y="779"/>
                    </a:lnTo>
                    <a:lnTo>
                      <a:pt x="415" y="779"/>
                    </a:lnTo>
                    <a:lnTo>
                      <a:pt x="415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96" name="Freeform 37"/>
              <p:cNvSpPr>
                <a:spLocks noChangeArrowheads="1"/>
              </p:cNvSpPr>
              <p:nvPr/>
            </p:nvSpPr>
            <p:spPr bwMode="auto">
              <a:xfrm>
                <a:off x="7771719" y="7178005"/>
                <a:ext cx="287097" cy="508295"/>
              </a:xfrm>
              <a:custGeom>
                <a:avLst/>
                <a:gdLst>
                  <a:gd name="T0" fmla="*/ 442 w 443"/>
                  <a:gd name="T1" fmla="*/ 0 h 780"/>
                  <a:gd name="T2" fmla="*/ 0 w 443"/>
                  <a:gd name="T3" fmla="*/ 0 h 780"/>
                  <a:gd name="T4" fmla="*/ 0 w 443"/>
                  <a:gd name="T5" fmla="*/ 779 h 780"/>
                  <a:gd name="T6" fmla="*/ 442 w 443"/>
                  <a:gd name="T7" fmla="*/ 779 h 780"/>
                  <a:gd name="T8" fmla="*/ 442 w 443"/>
                  <a:gd name="T9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780">
                    <a:moveTo>
                      <a:pt x="442" y="0"/>
                    </a:moveTo>
                    <a:lnTo>
                      <a:pt x="0" y="0"/>
                    </a:lnTo>
                    <a:lnTo>
                      <a:pt x="0" y="779"/>
                    </a:lnTo>
                    <a:lnTo>
                      <a:pt x="442" y="779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97" name="Freeform 41"/>
              <p:cNvSpPr>
                <a:spLocks noChangeArrowheads="1"/>
              </p:cNvSpPr>
              <p:nvPr/>
            </p:nvSpPr>
            <p:spPr bwMode="auto">
              <a:xfrm>
                <a:off x="8205236" y="7178005"/>
                <a:ext cx="272744" cy="508295"/>
              </a:xfrm>
              <a:custGeom>
                <a:avLst/>
                <a:gdLst>
                  <a:gd name="T0" fmla="*/ 420 w 421"/>
                  <a:gd name="T1" fmla="*/ 0 h 780"/>
                  <a:gd name="T2" fmla="*/ 420 w 421"/>
                  <a:gd name="T3" fmla="*/ 0 h 780"/>
                  <a:gd name="T4" fmla="*/ 0 w 421"/>
                  <a:gd name="T5" fmla="*/ 0 h 780"/>
                  <a:gd name="T6" fmla="*/ 0 w 421"/>
                  <a:gd name="T7" fmla="*/ 779 h 780"/>
                  <a:gd name="T8" fmla="*/ 420 w 421"/>
                  <a:gd name="T9" fmla="*/ 779 h 780"/>
                  <a:gd name="T10" fmla="*/ 420 w 421"/>
                  <a:gd name="T1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780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779"/>
                    </a:lnTo>
                    <a:lnTo>
                      <a:pt x="420" y="779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98" name="Freeform 45"/>
              <p:cNvSpPr>
                <a:spLocks noChangeArrowheads="1"/>
              </p:cNvSpPr>
              <p:nvPr/>
            </p:nvSpPr>
            <p:spPr bwMode="auto">
              <a:xfrm>
                <a:off x="7361170" y="7766709"/>
                <a:ext cx="269872" cy="508294"/>
              </a:xfrm>
              <a:custGeom>
                <a:avLst/>
                <a:gdLst>
                  <a:gd name="T0" fmla="*/ 415 w 416"/>
                  <a:gd name="T1" fmla="*/ 0 h 782"/>
                  <a:gd name="T2" fmla="*/ 0 w 416"/>
                  <a:gd name="T3" fmla="*/ 0 h 782"/>
                  <a:gd name="T4" fmla="*/ 0 w 416"/>
                  <a:gd name="T5" fmla="*/ 781 h 782"/>
                  <a:gd name="T6" fmla="*/ 415 w 416"/>
                  <a:gd name="T7" fmla="*/ 781 h 782"/>
                  <a:gd name="T8" fmla="*/ 415 w 416"/>
                  <a:gd name="T9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782">
                    <a:moveTo>
                      <a:pt x="415" y="0"/>
                    </a:moveTo>
                    <a:lnTo>
                      <a:pt x="0" y="0"/>
                    </a:lnTo>
                    <a:lnTo>
                      <a:pt x="0" y="781"/>
                    </a:lnTo>
                    <a:lnTo>
                      <a:pt x="415" y="781"/>
                    </a:lnTo>
                    <a:lnTo>
                      <a:pt x="415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99" name="Freeform 49"/>
              <p:cNvSpPr>
                <a:spLocks noChangeArrowheads="1"/>
              </p:cNvSpPr>
              <p:nvPr/>
            </p:nvSpPr>
            <p:spPr bwMode="auto">
              <a:xfrm>
                <a:off x="7771719" y="7766709"/>
                <a:ext cx="287097" cy="508294"/>
              </a:xfrm>
              <a:custGeom>
                <a:avLst/>
                <a:gdLst>
                  <a:gd name="T0" fmla="*/ 442 w 443"/>
                  <a:gd name="T1" fmla="*/ 0 h 782"/>
                  <a:gd name="T2" fmla="*/ 0 w 443"/>
                  <a:gd name="T3" fmla="*/ 0 h 782"/>
                  <a:gd name="T4" fmla="*/ 0 w 443"/>
                  <a:gd name="T5" fmla="*/ 781 h 782"/>
                  <a:gd name="T6" fmla="*/ 442 w 443"/>
                  <a:gd name="T7" fmla="*/ 781 h 782"/>
                  <a:gd name="T8" fmla="*/ 442 w 443"/>
                  <a:gd name="T9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782">
                    <a:moveTo>
                      <a:pt x="442" y="0"/>
                    </a:moveTo>
                    <a:lnTo>
                      <a:pt x="0" y="0"/>
                    </a:lnTo>
                    <a:lnTo>
                      <a:pt x="0" y="781"/>
                    </a:lnTo>
                    <a:lnTo>
                      <a:pt x="442" y="781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0" name="Freeform 53"/>
              <p:cNvSpPr>
                <a:spLocks noChangeArrowheads="1"/>
              </p:cNvSpPr>
              <p:nvPr/>
            </p:nvSpPr>
            <p:spPr bwMode="auto">
              <a:xfrm>
                <a:off x="8205236" y="7766709"/>
                <a:ext cx="272744" cy="508294"/>
              </a:xfrm>
              <a:custGeom>
                <a:avLst/>
                <a:gdLst>
                  <a:gd name="T0" fmla="*/ 420 w 421"/>
                  <a:gd name="T1" fmla="*/ 0 h 782"/>
                  <a:gd name="T2" fmla="*/ 420 w 421"/>
                  <a:gd name="T3" fmla="*/ 0 h 782"/>
                  <a:gd name="T4" fmla="*/ 0 w 421"/>
                  <a:gd name="T5" fmla="*/ 0 h 782"/>
                  <a:gd name="T6" fmla="*/ 0 w 421"/>
                  <a:gd name="T7" fmla="*/ 781 h 782"/>
                  <a:gd name="T8" fmla="*/ 420 w 421"/>
                  <a:gd name="T9" fmla="*/ 781 h 782"/>
                  <a:gd name="T10" fmla="*/ 420 w 421"/>
                  <a:gd name="T11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782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781"/>
                    </a:lnTo>
                    <a:lnTo>
                      <a:pt x="420" y="781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1" name="Freeform 57"/>
              <p:cNvSpPr>
                <a:spLocks noChangeArrowheads="1"/>
              </p:cNvSpPr>
              <p:nvPr/>
            </p:nvSpPr>
            <p:spPr bwMode="auto">
              <a:xfrm>
                <a:off x="7361170" y="8355409"/>
                <a:ext cx="269872" cy="516909"/>
              </a:xfrm>
              <a:custGeom>
                <a:avLst/>
                <a:gdLst>
                  <a:gd name="T0" fmla="*/ 415 w 416"/>
                  <a:gd name="T1" fmla="*/ 0 h 793"/>
                  <a:gd name="T2" fmla="*/ 0 w 416"/>
                  <a:gd name="T3" fmla="*/ 0 h 793"/>
                  <a:gd name="T4" fmla="*/ 0 w 416"/>
                  <a:gd name="T5" fmla="*/ 792 h 793"/>
                  <a:gd name="T6" fmla="*/ 415 w 416"/>
                  <a:gd name="T7" fmla="*/ 792 h 793"/>
                  <a:gd name="T8" fmla="*/ 415 w 416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793">
                    <a:moveTo>
                      <a:pt x="415" y="0"/>
                    </a:moveTo>
                    <a:lnTo>
                      <a:pt x="0" y="0"/>
                    </a:lnTo>
                    <a:lnTo>
                      <a:pt x="0" y="792"/>
                    </a:lnTo>
                    <a:lnTo>
                      <a:pt x="415" y="792"/>
                    </a:lnTo>
                    <a:lnTo>
                      <a:pt x="415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2" name="Freeform 61"/>
              <p:cNvSpPr>
                <a:spLocks noChangeArrowheads="1"/>
              </p:cNvSpPr>
              <p:nvPr/>
            </p:nvSpPr>
            <p:spPr bwMode="auto">
              <a:xfrm>
                <a:off x="7771719" y="8355409"/>
                <a:ext cx="287097" cy="516909"/>
              </a:xfrm>
              <a:custGeom>
                <a:avLst/>
                <a:gdLst>
                  <a:gd name="T0" fmla="*/ 442 w 443"/>
                  <a:gd name="T1" fmla="*/ 0 h 793"/>
                  <a:gd name="T2" fmla="*/ 0 w 443"/>
                  <a:gd name="T3" fmla="*/ 0 h 793"/>
                  <a:gd name="T4" fmla="*/ 0 w 443"/>
                  <a:gd name="T5" fmla="*/ 792 h 793"/>
                  <a:gd name="T6" fmla="*/ 442 w 443"/>
                  <a:gd name="T7" fmla="*/ 792 h 793"/>
                  <a:gd name="T8" fmla="*/ 442 w 443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793">
                    <a:moveTo>
                      <a:pt x="442" y="0"/>
                    </a:moveTo>
                    <a:lnTo>
                      <a:pt x="0" y="0"/>
                    </a:lnTo>
                    <a:lnTo>
                      <a:pt x="0" y="792"/>
                    </a:lnTo>
                    <a:lnTo>
                      <a:pt x="442" y="792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3" name="Freeform 65"/>
              <p:cNvSpPr>
                <a:spLocks noChangeArrowheads="1"/>
              </p:cNvSpPr>
              <p:nvPr/>
            </p:nvSpPr>
            <p:spPr bwMode="auto">
              <a:xfrm>
                <a:off x="8205236" y="8355409"/>
                <a:ext cx="272744" cy="516909"/>
              </a:xfrm>
              <a:custGeom>
                <a:avLst/>
                <a:gdLst>
                  <a:gd name="T0" fmla="*/ 420 w 421"/>
                  <a:gd name="T1" fmla="*/ 0 h 793"/>
                  <a:gd name="T2" fmla="*/ 420 w 421"/>
                  <a:gd name="T3" fmla="*/ 0 h 793"/>
                  <a:gd name="T4" fmla="*/ 0 w 421"/>
                  <a:gd name="T5" fmla="*/ 0 h 793"/>
                  <a:gd name="T6" fmla="*/ 0 w 421"/>
                  <a:gd name="T7" fmla="*/ 792 h 793"/>
                  <a:gd name="T8" fmla="*/ 420 w 421"/>
                  <a:gd name="T9" fmla="*/ 792 h 793"/>
                  <a:gd name="T10" fmla="*/ 420 w 421"/>
                  <a:gd name="T11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793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420" y="792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4" name="Freeform 73"/>
              <p:cNvSpPr>
                <a:spLocks noChangeArrowheads="1"/>
              </p:cNvSpPr>
              <p:nvPr/>
            </p:nvSpPr>
            <p:spPr bwMode="auto">
              <a:xfrm>
                <a:off x="7771719" y="8946983"/>
                <a:ext cx="287097" cy="516909"/>
              </a:xfrm>
              <a:custGeom>
                <a:avLst/>
                <a:gdLst>
                  <a:gd name="T0" fmla="*/ 442 w 443"/>
                  <a:gd name="T1" fmla="*/ 0 h 792"/>
                  <a:gd name="T2" fmla="*/ 0 w 443"/>
                  <a:gd name="T3" fmla="*/ 0 h 792"/>
                  <a:gd name="T4" fmla="*/ 0 w 443"/>
                  <a:gd name="T5" fmla="*/ 791 h 792"/>
                  <a:gd name="T6" fmla="*/ 442 w 443"/>
                  <a:gd name="T7" fmla="*/ 791 h 792"/>
                  <a:gd name="T8" fmla="*/ 442 w 443"/>
                  <a:gd name="T9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792">
                    <a:moveTo>
                      <a:pt x="442" y="0"/>
                    </a:moveTo>
                    <a:lnTo>
                      <a:pt x="0" y="0"/>
                    </a:lnTo>
                    <a:lnTo>
                      <a:pt x="0" y="791"/>
                    </a:lnTo>
                    <a:lnTo>
                      <a:pt x="442" y="791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5" name="Freeform 77"/>
              <p:cNvSpPr>
                <a:spLocks noChangeArrowheads="1"/>
              </p:cNvSpPr>
              <p:nvPr/>
            </p:nvSpPr>
            <p:spPr bwMode="auto">
              <a:xfrm>
                <a:off x="8205236" y="8946983"/>
                <a:ext cx="272744" cy="516909"/>
              </a:xfrm>
              <a:custGeom>
                <a:avLst/>
                <a:gdLst>
                  <a:gd name="T0" fmla="*/ 420 w 421"/>
                  <a:gd name="T1" fmla="*/ 0 h 792"/>
                  <a:gd name="T2" fmla="*/ 420 w 421"/>
                  <a:gd name="T3" fmla="*/ 0 h 792"/>
                  <a:gd name="T4" fmla="*/ 0 w 421"/>
                  <a:gd name="T5" fmla="*/ 0 h 792"/>
                  <a:gd name="T6" fmla="*/ 0 w 421"/>
                  <a:gd name="T7" fmla="*/ 791 h 792"/>
                  <a:gd name="T8" fmla="*/ 420 w 421"/>
                  <a:gd name="T9" fmla="*/ 791 h 792"/>
                  <a:gd name="T10" fmla="*/ 420 w 421"/>
                  <a:gd name="T11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792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791"/>
                    </a:lnTo>
                    <a:lnTo>
                      <a:pt x="420" y="791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6" name="Freeform 85"/>
              <p:cNvSpPr>
                <a:spLocks noChangeArrowheads="1"/>
              </p:cNvSpPr>
              <p:nvPr/>
            </p:nvSpPr>
            <p:spPr bwMode="auto">
              <a:xfrm>
                <a:off x="7771719" y="9538558"/>
                <a:ext cx="287097" cy="511166"/>
              </a:xfrm>
              <a:custGeom>
                <a:avLst/>
                <a:gdLst>
                  <a:gd name="T0" fmla="*/ 442 w 443"/>
                  <a:gd name="T1" fmla="*/ 0 h 787"/>
                  <a:gd name="T2" fmla="*/ 0 w 443"/>
                  <a:gd name="T3" fmla="*/ 0 h 787"/>
                  <a:gd name="T4" fmla="*/ 0 w 443"/>
                  <a:gd name="T5" fmla="*/ 786 h 787"/>
                  <a:gd name="T6" fmla="*/ 442 w 443"/>
                  <a:gd name="T7" fmla="*/ 786 h 787"/>
                  <a:gd name="T8" fmla="*/ 442 w 443"/>
                  <a:gd name="T9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787">
                    <a:moveTo>
                      <a:pt x="442" y="0"/>
                    </a:moveTo>
                    <a:lnTo>
                      <a:pt x="0" y="0"/>
                    </a:lnTo>
                    <a:lnTo>
                      <a:pt x="0" y="786"/>
                    </a:lnTo>
                    <a:lnTo>
                      <a:pt x="442" y="786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7" name="Freeform 89"/>
              <p:cNvSpPr>
                <a:spLocks noChangeArrowheads="1"/>
              </p:cNvSpPr>
              <p:nvPr/>
            </p:nvSpPr>
            <p:spPr bwMode="auto">
              <a:xfrm>
                <a:off x="8205236" y="9538558"/>
                <a:ext cx="272744" cy="511166"/>
              </a:xfrm>
              <a:custGeom>
                <a:avLst/>
                <a:gdLst>
                  <a:gd name="T0" fmla="*/ 420 w 421"/>
                  <a:gd name="T1" fmla="*/ 0 h 787"/>
                  <a:gd name="T2" fmla="*/ 420 w 421"/>
                  <a:gd name="T3" fmla="*/ 0 h 787"/>
                  <a:gd name="T4" fmla="*/ 0 w 421"/>
                  <a:gd name="T5" fmla="*/ 0 h 787"/>
                  <a:gd name="T6" fmla="*/ 0 w 421"/>
                  <a:gd name="T7" fmla="*/ 786 h 787"/>
                  <a:gd name="T8" fmla="*/ 420 w 421"/>
                  <a:gd name="T9" fmla="*/ 786 h 787"/>
                  <a:gd name="T10" fmla="*/ 420 w 421"/>
                  <a:gd name="T11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787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786"/>
                    </a:lnTo>
                    <a:lnTo>
                      <a:pt x="420" y="786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8" name="Freeform 97"/>
              <p:cNvSpPr>
                <a:spLocks noChangeArrowheads="1"/>
              </p:cNvSpPr>
              <p:nvPr/>
            </p:nvSpPr>
            <p:spPr bwMode="auto">
              <a:xfrm>
                <a:off x="7771719" y="10112902"/>
                <a:ext cx="287097" cy="525525"/>
              </a:xfrm>
              <a:custGeom>
                <a:avLst/>
                <a:gdLst>
                  <a:gd name="T0" fmla="*/ 442 w 443"/>
                  <a:gd name="T1" fmla="*/ 0 h 809"/>
                  <a:gd name="T2" fmla="*/ 0 w 443"/>
                  <a:gd name="T3" fmla="*/ 0 h 809"/>
                  <a:gd name="T4" fmla="*/ 0 w 443"/>
                  <a:gd name="T5" fmla="*/ 808 h 809"/>
                  <a:gd name="T6" fmla="*/ 442 w 443"/>
                  <a:gd name="T7" fmla="*/ 808 h 809"/>
                  <a:gd name="T8" fmla="*/ 442 w 443"/>
                  <a:gd name="T9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809">
                    <a:moveTo>
                      <a:pt x="442" y="0"/>
                    </a:moveTo>
                    <a:lnTo>
                      <a:pt x="0" y="0"/>
                    </a:lnTo>
                    <a:lnTo>
                      <a:pt x="0" y="808"/>
                    </a:lnTo>
                    <a:lnTo>
                      <a:pt x="442" y="808"/>
                    </a:lnTo>
                    <a:lnTo>
                      <a:pt x="442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9" name="Freeform 101"/>
              <p:cNvSpPr>
                <a:spLocks noChangeArrowheads="1"/>
              </p:cNvSpPr>
              <p:nvPr/>
            </p:nvSpPr>
            <p:spPr bwMode="auto">
              <a:xfrm>
                <a:off x="8205236" y="10112902"/>
                <a:ext cx="272744" cy="525525"/>
              </a:xfrm>
              <a:custGeom>
                <a:avLst/>
                <a:gdLst>
                  <a:gd name="T0" fmla="*/ 420 w 421"/>
                  <a:gd name="T1" fmla="*/ 0 h 809"/>
                  <a:gd name="T2" fmla="*/ 420 w 421"/>
                  <a:gd name="T3" fmla="*/ 0 h 809"/>
                  <a:gd name="T4" fmla="*/ 0 w 421"/>
                  <a:gd name="T5" fmla="*/ 0 h 809"/>
                  <a:gd name="T6" fmla="*/ 0 w 421"/>
                  <a:gd name="T7" fmla="*/ 808 h 809"/>
                  <a:gd name="T8" fmla="*/ 420 w 421"/>
                  <a:gd name="T9" fmla="*/ 808 h 809"/>
                  <a:gd name="T10" fmla="*/ 420 w 421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809">
                    <a:moveTo>
                      <a:pt x="420" y="0"/>
                    </a:moveTo>
                    <a:lnTo>
                      <a:pt x="420" y="0"/>
                    </a:lnTo>
                    <a:lnTo>
                      <a:pt x="0" y="0"/>
                    </a:lnTo>
                    <a:lnTo>
                      <a:pt x="0" y="808"/>
                    </a:lnTo>
                    <a:lnTo>
                      <a:pt x="420" y="808"/>
                    </a:lnTo>
                    <a:lnTo>
                      <a:pt x="420" y="0"/>
                    </a:lnTo>
                  </a:path>
                </a:pathLst>
              </a:custGeom>
              <a:solidFill>
                <a:srgbClr val="605670"/>
              </a:solidFill>
              <a:ln>
                <a:noFill/>
              </a:ln>
              <a:effectLst/>
            </p:spPr>
            <p:txBody>
              <a:bodyPr wrap="none" lIns="76183" tIns="38091" rIns="76183" bIns="38091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069" name="Freeform 298"/>
          <p:cNvSpPr>
            <a:spLocks noChangeArrowheads="1"/>
          </p:cNvSpPr>
          <p:nvPr/>
        </p:nvSpPr>
        <p:spPr bwMode="auto">
          <a:xfrm>
            <a:off x="3364865" y="2699385"/>
            <a:ext cx="501015" cy="4168775"/>
          </a:xfrm>
          <a:custGeom>
            <a:avLst/>
            <a:gdLst>
              <a:gd name="T0" fmla="*/ 1540 w 1541"/>
              <a:gd name="T1" fmla="*/ 9985 h 9986"/>
              <a:gd name="T2" fmla="*/ 614 w 1541"/>
              <a:gd name="T3" fmla="*/ 9473 h 9986"/>
              <a:gd name="T4" fmla="*/ 614 w 1541"/>
              <a:gd name="T5" fmla="*/ 9129 h 9986"/>
              <a:gd name="T6" fmla="*/ 361 w 1541"/>
              <a:gd name="T7" fmla="*/ 8913 h 9986"/>
              <a:gd name="T8" fmla="*/ 614 w 1541"/>
              <a:gd name="T9" fmla="*/ 8913 h 9986"/>
              <a:gd name="T10" fmla="*/ 361 w 1541"/>
              <a:gd name="T11" fmla="*/ 8009 h 9986"/>
              <a:gd name="T12" fmla="*/ 614 w 1541"/>
              <a:gd name="T13" fmla="*/ 7783 h 9986"/>
              <a:gd name="T14" fmla="*/ 614 w 1541"/>
              <a:gd name="T15" fmla="*/ 7444 h 9986"/>
              <a:gd name="T16" fmla="*/ 361 w 1541"/>
              <a:gd name="T17" fmla="*/ 7223 h 9986"/>
              <a:gd name="T18" fmla="*/ 614 w 1541"/>
              <a:gd name="T19" fmla="*/ 7223 h 9986"/>
              <a:gd name="T20" fmla="*/ 361 w 1541"/>
              <a:gd name="T21" fmla="*/ 6319 h 9986"/>
              <a:gd name="T22" fmla="*/ 614 w 1541"/>
              <a:gd name="T23" fmla="*/ 6092 h 9986"/>
              <a:gd name="T24" fmla="*/ 614 w 1541"/>
              <a:gd name="T25" fmla="*/ 5748 h 9986"/>
              <a:gd name="T26" fmla="*/ 361 w 1541"/>
              <a:gd name="T27" fmla="*/ 5533 h 9986"/>
              <a:gd name="T28" fmla="*/ 614 w 1541"/>
              <a:gd name="T29" fmla="*/ 5533 h 9986"/>
              <a:gd name="T30" fmla="*/ 361 w 1541"/>
              <a:gd name="T31" fmla="*/ 4623 h 9986"/>
              <a:gd name="T32" fmla="*/ 614 w 1541"/>
              <a:gd name="T33" fmla="*/ 4408 h 9986"/>
              <a:gd name="T34" fmla="*/ 614 w 1541"/>
              <a:gd name="T35" fmla="*/ 4058 h 9986"/>
              <a:gd name="T36" fmla="*/ 361 w 1541"/>
              <a:gd name="T37" fmla="*/ 3848 h 9986"/>
              <a:gd name="T38" fmla="*/ 614 w 1541"/>
              <a:gd name="T39" fmla="*/ 3848 h 9986"/>
              <a:gd name="T40" fmla="*/ 361 w 1541"/>
              <a:gd name="T41" fmla="*/ 2944 h 9986"/>
              <a:gd name="T42" fmla="*/ 614 w 1541"/>
              <a:gd name="T43" fmla="*/ 2713 h 9986"/>
              <a:gd name="T44" fmla="*/ 614 w 1541"/>
              <a:gd name="T45" fmla="*/ 2379 h 9986"/>
              <a:gd name="T46" fmla="*/ 361 w 1541"/>
              <a:gd name="T47" fmla="*/ 2153 h 9986"/>
              <a:gd name="T48" fmla="*/ 614 w 1541"/>
              <a:gd name="T49" fmla="*/ 2153 h 9986"/>
              <a:gd name="T50" fmla="*/ 361 w 1541"/>
              <a:gd name="T51" fmla="*/ 1249 h 9986"/>
              <a:gd name="T52" fmla="*/ 1179 w 1541"/>
              <a:gd name="T53" fmla="*/ 9473 h 9986"/>
              <a:gd name="T54" fmla="*/ 1179 w 1541"/>
              <a:gd name="T55" fmla="*/ 9129 h 9986"/>
              <a:gd name="T56" fmla="*/ 926 w 1541"/>
              <a:gd name="T57" fmla="*/ 8913 h 9986"/>
              <a:gd name="T58" fmla="*/ 1179 w 1541"/>
              <a:gd name="T59" fmla="*/ 8913 h 9986"/>
              <a:gd name="T60" fmla="*/ 926 w 1541"/>
              <a:gd name="T61" fmla="*/ 8009 h 9986"/>
              <a:gd name="T62" fmla="*/ 1179 w 1541"/>
              <a:gd name="T63" fmla="*/ 7783 h 9986"/>
              <a:gd name="T64" fmla="*/ 1179 w 1541"/>
              <a:gd name="T65" fmla="*/ 7444 h 9986"/>
              <a:gd name="T66" fmla="*/ 926 w 1541"/>
              <a:gd name="T67" fmla="*/ 7223 h 9986"/>
              <a:gd name="T68" fmla="*/ 1179 w 1541"/>
              <a:gd name="T69" fmla="*/ 7223 h 9986"/>
              <a:gd name="T70" fmla="*/ 926 w 1541"/>
              <a:gd name="T71" fmla="*/ 6319 h 9986"/>
              <a:gd name="T72" fmla="*/ 1179 w 1541"/>
              <a:gd name="T73" fmla="*/ 6092 h 9986"/>
              <a:gd name="T74" fmla="*/ 1179 w 1541"/>
              <a:gd name="T75" fmla="*/ 5748 h 9986"/>
              <a:gd name="T76" fmla="*/ 926 w 1541"/>
              <a:gd name="T77" fmla="*/ 5533 h 9986"/>
              <a:gd name="T78" fmla="*/ 1179 w 1541"/>
              <a:gd name="T79" fmla="*/ 5533 h 9986"/>
              <a:gd name="T80" fmla="*/ 926 w 1541"/>
              <a:gd name="T81" fmla="*/ 4623 h 9986"/>
              <a:gd name="T82" fmla="*/ 1179 w 1541"/>
              <a:gd name="T83" fmla="*/ 4408 h 9986"/>
              <a:gd name="T84" fmla="*/ 1179 w 1541"/>
              <a:gd name="T85" fmla="*/ 4058 h 9986"/>
              <a:gd name="T86" fmla="*/ 926 w 1541"/>
              <a:gd name="T87" fmla="*/ 3848 h 9986"/>
              <a:gd name="T88" fmla="*/ 1179 w 1541"/>
              <a:gd name="T89" fmla="*/ 3848 h 9986"/>
              <a:gd name="T90" fmla="*/ 926 w 1541"/>
              <a:gd name="T91" fmla="*/ 2944 h 9986"/>
              <a:gd name="T92" fmla="*/ 1179 w 1541"/>
              <a:gd name="T93" fmla="*/ 2713 h 9986"/>
              <a:gd name="T94" fmla="*/ 1179 w 1541"/>
              <a:gd name="T95" fmla="*/ 2379 h 9986"/>
              <a:gd name="T96" fmla="*/ 926 w 1541"/>
              <a:gd name="T97" fmla="*/ 2153 h 9986"/>
              <a:gd name="T98" fmla="*/ 1179 w 1541"/>
              <a:gd name="T99" fmla="*/ 2153 h 9986"/>
              <a:gd name="T100" fmla="*/ 926 w 1541"/>
              <a:gd name="T101" fmla="*/ 1249 h 9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1" h="9986">
                <a:moveTo>
                  <a:pt x="0" y="0"/>
                </a:moveTo>
                <a:lnTo>
                  <a:pt x="0" y="9985"/>
                </a:lnTo>
                <a:lnTo>
                  <a:pt x="1540" y="9985"/>
                </a:lnTo>
                <a:lnTo>
                  <a:pt x="1540" y="990"/>
                </a:lnTo>
                <a:lnTo>
                  <a:pt x="0" y="0"/>
                </a:lnTo>
                <a:close/>
                <a:moveTo>
                  <a:pt x="614" y="9473"/>
                </a:moveTo>
                <a:lnTo>
                  <a:pt x="361" y="9473"/>
                </a:lnTo>
                <a:lnTo>
                  <a:pt x="361" y="9129"/>
                </a:lnTo>
                <a:lnTo>
                  <a:pt x="614" y="9129"/>
                </a:lnTo>
                <a:lnTo>
                  <a:pt x="614" y="9473"/>
                </a:lnTo>
                <a:close/>
                <a:moveTo>
                  <a:pt x="614" y="8913"/>
                </a:moveTo>
                <a:lnTo>
                  <a:pt x="361" y="8913"/>
                </a:lnTo>
                <a:lnTo>
                  <a:pt x="361" y="8580"/>
                </a:lnTo>
                <a:lnTo>
                  <a:pt x="614" y="8580"/>
                </a:lnTo>
                <a:lnTo>
                  <a:pt x="614" y="8913"/>
                </a:lnTo>
                <a:close/>
                <a:moveTo>
                  <a:pt x="614" y="8348"/>
                </a:moveTo>
                <a:lnTo>
                  <a:pt x="361" y="8348"/>
                </a:lnTo>
                <a:lnTo>
                  <a:pt x="361" y="8009"/>
                </a:lnTo>
                <a:lnTo>
                  <a:pt x="614" y="8009"/>
                </a:lnTo>
                <a:lnTo>
                  <a:pt x="614" y="8348"/>
                </a:lnTo>
                <a:close/>
                <a:moveTo>
                  <a:pt x="614" y="7783"/>
                </a:moveTo>
                <a:lnTo>
                  <a:pt x="361" y="7783"/>
                </a:lnTo>
                <a:lnTo>
                  <a:pt x="361" y="7444"/>
                </a:lnTo>
                <a:lnTo>
                  <a:pt x="614" y="7444"/>
                </a:lnTo>
                <a:lnTo>
                  <a:pt x="614" y="7783"/>
                </a:lnTo>
                <a:close/>
                <a:moveTo>
                  <a:pt x="614" y="7223"/>
                </a:moveTo>
                <a:lnTo>
                  <a:pt x="361" y="7223"/>
                </a:lnTo>
                <a:lnTo>
                  <a:pt x="361" y="6884"/>
                </a:lnTo>
                <a:lnTo>
                  <a:pt x="614" y="6884"/>
                </a:lnTo>
                <a:lnTo>
                  <a:pt x="614" y="7223"/>
                </a:lnTo>
                <a:close/>
                <a:moveTo>
                  <a:pt x="614" y="6652"/>
                </a:moveTo>
                <a:lnTo>
                  <a:pt x="361" y="6652"/>
                </a:lnTo>
                <a:lnTo>
                  <a:pt x="361" y="6319"/>
                </a:lnTo>
                <a:lnTo>
                  <a:pt x="614" y="6319"/>
                </a:lnTo>
                <a:lnTo>
                  <a:pt x="614" y="6652"/>
                </a:lnTo>
                <a:close/>
                <a:moveTo>
                  <a:pt x="614" y="6092"/>
                </a:moveTo>
                <a:lnTo>
                  <a:pt x="361" y="6092"/>
                </a:lnTo>
                <a:lnTo>
                  <a:pt x="361" y="5748"/>
                </a:lnTo>
                <a:lnTo>
                  <a:pt x="614" y="5748"/>
                </a:lnTo>
                <a:lnTo>
                  <a:pt x="614" y="6092"/>
                </a:lnTo>
                <a:close/>
                <a:moveTo>
                  <a:pt x="614" y="5533"/>
                </a:moveTo>
                <a:lnTo>
                  <a:pt x="361" y="5533"/>
                </a:lnTo>
                <a:lnTo>
                  <a:pt x="361" y="5188"/>
                </a:lnTo>
                <a:lnTo>
                  <a:pt x="614" y="5188"/>
                </a:lnTo>
                <a:lnTo>
                  <a:pt x="614" y="5533"/>
                </a:lnTo>
                <a:close/>
                <a:moveTo>
                  <a:pt x="614" y="4973"/>
                </a:moveTo>
                <a:lnTo>
                  <a:pt x="361" y="4973"/>
                </a:lnTo>
                <a:lnTo>
                  <a:pt x="361" y="4623"/>
                </a:lnTo>
                <a:lnTo>
                  <a:pt x="614" y="4623"/>
                </a:lnTo>
                <a:lnTo>
                  <a:pt x="614" y="4973"/>
                </a:lnTo>
                <a:close/>
                <a:moveTo>
                  <a:pt x="614" y="4408"/>
                </a:moveTo>
                <a:lnTo>
                  <a:pt x="361" y="4408"/>
                </a:lnTo>
                <a:lnTo>
                  <a:pt x="361" y="4058"/>
                </a:lnTo>
                <a:lnTo>
                  <a:pt x="614" y="4058"/>
                </a:lnTo>
                <a:lnTo>
                  <a:pt x="614" y="4408"/>
                </a:lnTo>
                <a:close/>
                <a:moveTo>
                  <a:pt x="614" y="3848"/>
                </a:moveTo>
                <a:lnTo>
                  <a:pt x="361" y="3848"/>
                </a:lnTo>
                <a:lnTo>
                  <a:pt x="361" y="3504"/>
                </a:lnTo>
                <a:lnTo>
                  <a:pt x="614" y="3504"/>
                </a:lnTo>
                <a:lnTo>
                  <a:pt x="614" y="3848"/>
                </a:lnTo>
                <a:close/>
                <a:moveTo>
                  <a:pt x="614" y="3284"/>
                </a:moveTo>
                <a:lnTo>
                  <a:pt x="361" y="3284"/>
                </a:lnTo>
                <a:lnTo>
                  <a:pt x="361" y="2944"/>
                </a:lnTo>
                <a:lnTo>
                  <a:pt x="614" y="2944"/>
                </a:lnTo>
                <a:lnTo>
                  <a:pt x="614" y="3284"/>
                </a:lnTo>
                <a:close/>
                <a:moveTo>
                  <a:pt x="614" y="2713"/>
                </a:moveTo>
                <a:lnTo>
                  <a:pt x="361" y="2713"/>
                </a:lnTo>
                <a:lnTo>
                  <a:pt x="361" y="2379"/>
                </a:lnTo>
                <a:lnTo>
                  <a:pt x="614" y="2379"/>
                </a:lnTo>
                <a:lnTo>
                  <a:pt x="614" y="2713"/>
                </a:lnTo>
                <a:close/>
                <a:moveTo>
                  <a:pt x="614" y="2153"/>
                </a:moveTo>
                <a:lnTo>
                  <a:pt x="361" y="2153"/>
                </a:lnTo>
                <a:lnTo>
                  <a:pt x="361" y="1808"/>
                </a:lnTo>
                <a:lnTo>
                  <a:pt x="614" y="1808"/>
                </a:lnTo>
                <a:lnTo>
                  <a:pt x="614" y="2153"/>
                </a:lnTo>
                <a:close/>
                <a:moveTo>
                  <a:pt x="614" y="1588"/>
                </a:moveTo>
                <a:lnTo>
                  <a:pt x="361" y="1588"/>
                </a:lnTo>
                <a:lnTo>
                  <a:pt x="361" y="1249"/>
                </a:lnTo>
                <a:lnTo>
                  <a:pt x="614" y="1249"/>
                </a:lnTo>
                <a:lnTo>
                  <a:pt x="614" y="1588"/>
                </a:lnTo>
                <a:close/>
                <a:moveTo>
                  <a:pt x="1179" y="9473"/>
                </a:moveTo>
                <a:lnTo>
                  <a:pt x="926" y="9473"/>
                </a:lnTo>
                <a:lnTo>
                  <a:pt x="926" y="9129"/>
                </a:lnTo>
                <a:lnTo>
                  <a:pt x="1179" y="9129"/>
                </a:lnTo>
                <a:lnTo>
                  <a:pt x="1179" y="9473"/>
                </a:lnTo>
                <a:close/>
                <a:moveTo>
                  <a:pt x="1179" y="8913"/>
                </a:moveTo>
                <a:lnTo>
                  <a:pt x="926" y="8913"/>
                </a:lnTo>
                <a:lnTo>
                  <a:pt x="926" y="8580"/>
                </a:lnTo>
                <a:lnTo>
                  <a:pt x="1179" y="8580"/>
                </a:lnTo>
                <a:lnTo>
                  <a:pt x="1179" y="8913"/>
                </a:lnTo>
                <a:close/>
                <a:moveTo>
                  <a:pt x="1179" y="8348"/>
                </a:moveTo>
                <a:lnTo>
                  <a:pt x="926" y="8348"/>
                </a:lnTo>
                <a:lnTo>
                  <a:pt x="926" y="8009"/>
                </a:lnTo>
                <a:lnTo>
                  <a:pt x="1179" y="8009"/>
                </a:lnTo>
                <a:lnTo>
                  <a:pt x="1179" y="8348"/>
                </a:lnTo>
                <a:close/>
                <a:moveTo>
                  <a:pt x="1179" y="7783"/>
                </a:moveTo>
                <a:lnTo>
                  <a:pt x="926" y="7783"/>
                </a:lnTo>
                <a:lnTo>
                  <a:pt x="926" y="7444"/>
                </a:lnTo>
                <a:lnTo>
                  <a:pt x="1179" y="7444"/>
                </a:lnTo>
                <a:lnTo>
                  <a:pt x="1179" y="7783"/>
                </a:lnTo>
                <a:close/>
                <a:moveTo>
                  <a:pt x="1179" y="7223"/>
                </a:moveTo>
                <a:lnTo>
                  <a:pt x="926" y="7223"/>
                </a:lnTo>
                <a:lnTo>
                  <a:pt x="926" y="6884"/>
                </a:lnTo>
                <a:lnTo>
                  <a:pt x="1179" y="6884"/>
                </a:lnTo>
                <a:lnTo>
                  <a:pt x="1179" y="7223"/>
                </a:lnTo>
                <a:close/>
                <a:moveTo>
                  <a:pt x="1179" y="6652"/>
                </a:moveTo>
                <a:lnTo>
                  <a:pt x="926" y="6652"/>
                </a:lnTo>
                <a:lnTo>
                  <a:pt x="926" y="6319"/>
                </a:lnTo>
                <a:lnTo>
                  <a:pt x="1179" y="6319"/>
                </a:lnTo>
                <a:lnTo>
                  <a:pt x="1179" y="6652"/>
                </a:lnTo>
                <a:close/>
                <a:moveTo>
                  <a:pt x="1179" y="6092"/>
                </a:moveTo>
                <a:lnTo>
                  <a:pt x="926" y="6092"/>
                </a:lnTo>
                <a:lnTo>
                  <a:pt x="926" y="5748"/>
                </a:lnTo>
                <a:lnTo>
                  <a:pt x="1179" y="5748"/>
                </a:lnTo>
                <a:lnTo>
                  <a:pt x="1179" y="6092"/>
                </a:lnTo>
                <a:close/>
                <a:moveTo>
                  <a:pt x="1179" y="5533"/>
                </a:moveTo>
                <a:lnTo>
                  <a:pt x="926" y="5533"/>
                </a:lnTo>
                <a:lnTo>
                  <a:pt x="926" y="5188"/>
                </a:lnTo>
                <a:lnTo>
                  <a:pt x="1179" y="5188"/>
                </a:lnTo>
                <a:lnTo>
                  <a:pt x="1179" y="5533"/>
                </a:lnTo>
                <a:close/>
                <a:moveTo>
                  <a:pt x="1179" y="4973"/>
                </a:moveTo>
                <a:lnTo>
                  <a:pt x="926" y="4973"/>
                </a:lnTo>
                <a:lnTo>
                  <a:pt x="926" y="4623"/>
                </a:lnTo>
                <a:lnTo>
                  <a:pt x="1179" y="4623"/>
                </a:lnTo>
                <a:lnTo>
                  <a:pt x="1179" y="4973"/>
                </a:lnTo>
                <a:close/>
                <a:moveTo>
                  <a:pt x="1179" y="4408"/>
                </a:moveTo>
                <a:lnTo>
                  <a:pt x="926" y="4408"/>
                </a:lnTo>
                <a:lnTo>
                  <a:pt x="926" y="4058"/>
                </a:lnTo>
                <a:lnTo>
                  <a:pt x="1179" y="4058"/>
                </a:lnTo>
                <a:lnTo>
                  <a:pt x="1179" y="4408"/>
                </a:lnTo>
                <a:close/>
                <a:moveTo>
                  <a:pt x="1179" y="3848"/>
                </a:moveTo>
                <a:lnTo>
                  <a:pt x="926" y="3848"/>
                </a:lnTo>
                <a:lnTo>
                  <a:pt x="926" y="3504"/>
                </a:lnTo>
                <a:lnTo>
                  <a:pt x="1179" y="3504"/>
                </a:lnTo>
                <a:lnTo>
                  <a:pt x="1179" y="3848"/>
                </a:lnTo>
                <a:close/>
                <a:moveTo>
                  <a:pt x="1179" y="3284"/>
                </a:moveTo>
                <a:lnTo>
                  <a:pt x="926" y="3284"/>
                </a:lnTo>
                <a:lnTo>
                  <a:pt x="926" y="2944"/>
                </a:lnTo>
                <a:lnTo>
                  <a:pt x="1179" y="2944"/>
                </a:lnTo>
                <a:lnTo>
                  <a:pt x="1179" y="3284"/>
                </a:lnTo>
                <a:close/>
                <a:moveTo>
                  <a:pt x="1179" y="2713"/>
                </a:moveTo>
                <a:lnTo>
                  <a:pt x="926" y="2713"/>
                </a:lnTo>
                <a:lnTo>
                  <a:pt x="926" y="2379"/>
                </a:lnTo>
                <a:lnTo>
                  <a:pt x="1179" y="2379"/>
                </a:lnTo>
                <a:lnTo>
                  <a:pt x="1179" y="2713"/>
                </a:lnTo>
                <a:close/>
                <a:moveTo>
                  <a:pt x="1179" y="2153"/>
                </a:moveTo>
                <a:lnTo>
                  <a:pt x="926" y="2153"/>
                </a:lnTo>
                <a:lnTo>
                  <a:pt x="926" y="1808"/>
                </a:lnTo>
                <a:lnTo>
                  <a:pt x="1179" y="1808"/>
                </a:lnTo>
                <a:lnTo>
                  <a:pt x="1179" y="2153"/>
                </a:lnTo>
                <a:close/>
                <a:moveTo>
                  <a:pt x="1179" y="1588"/>
                </a:moveTo>
                <a:lnTo>
                  <a:pt x="926" y="1588"/>
                </a:lnTo>
                <a:lnTo>
                  <a:pt x="926" y="1249"/>
                </a:lnTo>
                <a:lnTo>
                  <a:pt x="1179" y="1249"/>
                </a:lnTo>
                <a:lnTo>
                  <a:pt x="1179" y="15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76183" tIns="38091" rIns="76183" bIns="3809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1210" name="Group 1209"/>
          <p:cNvGrpSpPr/>
          <p:nvPr/>
        </p:nvGrpSpPr>
        <p:grpSpPr>
          <a:xfrm>
            <a:off x="3715216" y="5367473"/>
            <a:ext cx="462226" cy="1529190"/>
            <a:chOff x="6964977" y="8329565"/>
            <a:chExt cx="924452" cy="3058380"/>
          </a:xfrm>
        </p:grpSpPr>
        <p:sp>
          <p:nvSpPr>
            <p:cNvPr id="1211" name="Freeform 351"/>
            <p:cNvSpPr>
              <a:spLocks noChangeArrowheads="1"/>
            </p:cNvSpPr>
            <p:nvPr/>
          </p:nvSpPr>
          <p:spPr bwMode="auto">
            <a:xfrm>
              <a:off x="6964977" y="8329565"/>
              <a:ext cx="924452" cy="3058380"/>
            </a:xfrm>
            <a:custGeom>
              <a:avLst/>
              <a:gdLst>
                <a:gd name="T0" fmla="*/ 861 w 1422"/>
                <a:gd name="T1" fmla="*/ 458 h 4696"/>
                <a:gd name="T2" fmla="*/ 861 w 1422"/>
                <a:gd name="T3" fmla="*/ 146 h 4696"/>
                <a:gd name="T4" fmla="*/ 587 w 1422"/>
                <a:gd name="T5" fmla="*/ 146 h 4696"/>
                <a:gd name="T6" fmla="*/ 587 w 1422"/>
                <a:gd name="T7" fmla="*/ 458 h 4696"/>
                <a:gd name="T8" fmla="*/ 506 w 1422"/>
                <a:gd name="T9" fmla="*/ 458 h 4696"/>
                <a:gd name="T10" fmla="*/ 506 w 1422"/>
                <a:gd name="T11" fmla="*/ 0 h 4696"/>
                <a:gd name="T12" fmla="*/ 248 w 1422"/>
                <a:gd name="T13" fmla="*/ 0 h 4696"/>
                <a:gd name="T14" fmla="*/ 248 w 1422"/>
                <a:gd name="T15" fmla="*/ 458 h 4696"/>
                <a:gd name="T16" fmla="*/ 0 w 1422"/>
                <a:gd name="T17" fmla="*/ 458 h 4696"/>
                <a:gd name="T18" fmla="*/ 0 w 1422"/>
                <a:gd name="T19" fmla="*/ 4695 h 4696"/>
                <a:gd name="T20" fmla="*/ 1421 w 1422"/>
                <a:gd name="T21" fmla="*/ 4695 h 4696"/>
                <a:gd name="T22" fmla="*/ 1421 w 1422"/>
                <a:gd name="T23" fmla="*/ 458 h 4696"/>
                <a:gd name="T24" fmla="*/ 861 w 1422"/>
                <a:gd name="T25" fmla="*/ 458 h 4696"/>
                <a:gd name="T26" fmla="*/ 587 w 1422"/>
                <a:gd name="T27" fmla="*/ 3726 h 4696"/>
                <a:gd name="T28" fmla="*/ 312 w 1422"/>
                <a:gd name="T29" fmla="*/ 3726 h 4696"/>
                <a:gd name="T30" fmla="*/ 312 w 1422"/>
                <a:gd name="T31" fmla="*/ 3209 h 4696"/>
                <a:gd name="T32" fmla="*/ 587 w 1422"/>
                <a:gd name="T33" fmla="*/ 3209 h 4696"/>
                <a:gd name="T34" fmla="*/ 587 w 1422"/>
                <a:gd name="T35" fmla="*/ 3726 h 4696"/>
                <a:gd name="T36" fmla="*/ 587 w 1422"/>
                <a:gd name="T37" fmla="*/ 2956 h 4696"/>
                <a:gd name="T38" fmla="*/ 312 w 1422"/>
                <a:gd name="T39" fmla="*/ 2956 h 4696"/>
                <a:gd name="T40" fmla="*/ 312 w 1422"/>
                <a:gd name="T41" fmla="*/ 2450 h 4696"/>
                <a:gd name="T42" fmla="*/ 587 w 1422"/>
                <a:gd name="T43" fmla="*/ 2450 h 4696"/>
                <a:gd name="T44" fmla="*/ 587 w 1422"/>
                <a:gd name="T45" fmla="*/ 2956 h 4696"/>
                <a:gd name="T46" fmla="*/ 587 w 1422"/>
                <a:gd name="T47" fmla="*/ 2175 h 4696"/>
                <a:gd name="T48" fmla="*/ 312 w 1422"/>
                <a:gd name="T49" fmla="*/ 2175 h 4696"/>
                <a:gd name="T50" fmla="*/ 312 w 1422"/>
                <a:gd name="T51" fmla="*/ 1696 h 4696"/>
                <a:gd name="T52" fmla="*/ 587 w 1422"/>
                <a:gd name="T53" fmla="*/ 1696 h 4696"/>
                <a:gd name="T54" fmla="*/ 587 w 1422"/>
                <a:gd name="T55" fmla="*/ 2175 h 4696"/>
                <a:gd name="T56" fmla="*/ 587 w 1422"/>
                <a:gd name="T57" fmla="*/ 1422 h 4696"/>
                <a:gd name="T58" fmla="*/ 312 w 1422"/>
                <a:gd name="T59" fmla="*/ 1422 h 4696"/>
                <a:gd name="T60" fmla="*/ 312 w 1422"/>
                <a:gd name="T61" fmla="*/ 926 h 4696"/>
                <a:gd name="T62" fmla="*/ 587 w 1422"/>
                <a:gd name="T63" fmla="*/ 926 h 4696"/>
                <a:gd name="T64" fmla="*/ 587 w 1422"/>
                <a:gd name="T65" fmla="*/ 1422 h 4696"/>
                <a:gd name="T66" fmla="*/ 1044 w 1422"/>
                <a:gd name="T67" fmla="*/ 3726 h 4696"/>
                <a:gd name="T68" fmla="*/ 802 w 1422"/>
                <a:gd name="T69" fmla="*/ 3726 h 4696"/>
                <a:gd name="T70" fmla="*/ 802 w 1422"/>
                <a:gd name="T71" fmla="*/ 3209 h 4696"/>
                <a:gd name="T72" fmla="*/ 1044 w 1422"/>
                <a:gd name="T73" fmla="*/ 3209 h 4696"/>
                <a:gd name="T74" fmla="*/ 1044 w 1422"/>
                <a:gd name="T75" fmla="*/ 3726 h 4696"/>
                <a:gd name="T76" fmla="*/ 1044 w 1422"/>
                <a:gd name="T77" fmla="*/ 2956 h 4696"/>
                <a:gd name="T78" fmla="*/ 802 w 1422"/>
                <a:gd name="T79" fmla="*/ 2956 h 4696"/>
                <a:gd name="T80" fmla="*/ 802 w 1422"/>
                <a:gd name="T81" fmla="*/ 2450 h 4696"/>
                <a:gd name="T82" fmla="*/ 1044 w 1422"/>
                <a:gd name="T83" fmla="*/ 2450 h 4696"/>
                <a:gd name="T84" fmla="*/ 1044 w 1422"/>
                <a:gd name="T85" fmla="*/ 2956 h 4696"/>
                <a:gd name="T86" fmla="*/ 1044 w 1422"/>
                <a:gd name="T87" fmla="*/ 2175 h 4696"/>
                <a:gd name="T88" fmla="*/ 802 w 1422"/>
                <a:gd name="T89" fmla="*/ 2175 h 4696"/>
                <a:gd name="T90" fmla="*/ 802 w 1422"/>
                <a:gd name="T91" fmla="*/ 1696 h 4696"/>
                <a:gd name="T92" fmla="*/ 1044 w 1422"/>
                <a:gd name="T93" fmla="*/ 1696 h 4696"/>
                <a:gd name="T94" fmla="*/ 1044 w 1422"/>
                <a:gd name="T95" fmla="*/ 2175 h 4696"/>
                <a:gd name="T96" fmla="*/ 1044 w 1422"/>
                <a:gd name="T97" fmla="*/ 1422 h 4696"/>
                <a:gd name="T98" fmla="*/ 802 w 1422"/>
                <a:gd name="T99" fmla="*/ 1422 h 4696"/>
                <a:gd name="T100" fmla="*/ 802 w 1422"/>
                <a:gd name="T101" fmla="*/ 926 h 4696"/>
                <a:gd name="T102" fmla="*/ 1044 w 1422"/>
                <a:gd name="T103" fmla="*/ 926 h 4696"/>
                <a:gd name="T104" fmla="*/ 1044 w 1422"/>
                <a:gd name="T105" fmla="*/ 1422 h 4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2" h="4696">
                  <a:moveTo>
                    <a:pt x="861" y="458"/>
                  </a:moveTo>
                  <a:lnTo>
                    <a:pt x="861" y="146"/>
                  </a:lnTo>
                  <a:lnTo>
                    <a:pt x="587" y="146"/>
                  </a:lnTo>
                  <a:lnTo>
                    <a:pt x="587" y="458"/>
                  </a:lnTo>
                  <a:lnTo>
                    <a:pt x="506" y="458"/>
                  </a:lnTo>
                  <a:lnTo>
                    <a:pt x="506" y="0"/>
                  </a:lnTo>
                  <a:lnTo>
                    <a:pt x="248" y="0"/>
                  </a:lnTo>
                  <a:lnTo>
                    <a:pt x="248" y="458"/>
                  </a:lnTo>
                  <a:lnTo>
                    <a:pt x="0" y="458"/>
                  </a:lnTo>
                  <a:lnTo>
                    <a:pt x="0" y="4695"/>
                  </a:lnTo>
                  <a:lnTo>
                    <a:pt x="1421" y="4695"/>
                  </a:lnTo>
                  <a:lnTo>
                    <a:pt x="1421" y="458"/>
                  </a:lnTo>
                  <a:lnTo>
                    <a:pt x="861" y="458"/>
                  </a:lnTo>
                  <a:close/>
                  <a:moveTo>
                    <a:pt x="587" y="3726"/>
                  </a:moveTo>
                  <a:lnTo>
                    <a:pt x="312" y="3726"/>
                  </a:lnTo>
                  <a:lnTo>
                    <a:pt x="312" y="3209"/>
                  </a:lnTo>
                  <a:lnTo>
                    <a:pt x="587" y="3209"/>
                  </a:lnTo>
                  <a:lnTo>
                    <a:pt x="587" y="3726"/>
                  </a:lnTo>
                  <a:close/>
                  <a:moveTo>
                    <a:pt x="587" y="2956"/>
                  </a:moveTo>
                  <a:lnTo>
                    <a:pt x="312" y="2956"/>
                  </a:lnTo>
                  <a:lnTo>
                    <a:pt x="312" y="2450"/>
                  </a:lnTo>
                  <a:lnTo>
                    <a:pt x="587" y="2450"/>
                  </a:lnTo>
                  <a:lnTo>
                    <a:pt x="587" y="2956"/>
                  </a:lnTo>
                  <a:close/>
                  <a:moveTo>
                    <a:pt x="587" y="2175"/>
                  </a:moveTo>
                  <a:lnTo>
                    <a:pt x="312" y="2175"/>
                  </a:lnTo>
                  <a:lnTo>
                    <a:pt x="312" y="1696"/>
                  </a:lnTo>
                  <a:lnTo>
                    <a:pt x="587" y="1696"/>
                  </a:lnTo>
                  <a:lnTo>
                    <a:pt x="587" y="2175"/>
                  </a:lnTo>
                  <a:close/>
                  <a:moveTo>
                    <a:pt x="587" y="1422"/>
                  </a:moveTo>
                  <a:lnTo>
                    <a:pt x="312" y="1422"/>
                  </a:lnTo>
                  <a:lnTo>
                    <a:pt x="312" y="926"/>
                  </a:lnTo>
                  <a:lnTo>
                    <a:pt x="587" y="926"/>
                  </a:lnTo>
                  <a:lnTo>
                    <a:pt x="587" y="1422"/>
                  </a:lnTo>
                  <a:close/>
                  <a:moveTo>
                    <a:pt x="1044" y="3726"/>
                  </a:moveTo>
                  <a:lnTo>
                    <a:pt x="802" y="3726"/>
                  </a:lnTo>
                  <a:lnTo>
                    <a:pt x="802" y="3209"/>
                  </a:lnTo>
                  <a:lnTo>
                    <a:pt x="1044" y="3209"/>
                  </a:lnTo>
                  <a:lnTo>
                    <a:pt x="1044" y="3726"/>
                  </a:lnTo>
                  <a:close/>
                  <a:moveTo>
                    <a:pt x="1044" y="2956"/>
                  </a:moveTo>
                  <a:lnTo>
                    <a:pt x="802" y="2956"/>
                  </a:lnTo>
                  <a:lnTo>
                    <a:pt x="802" y="2450"/>
                  </a:lnTo>
                  <a:lnTo>
                    <a:pt x="1044" y="2450"/>
                  </a:lnTo>
                  <a:lnTo>
                    <a:pt x="1044" y="2956"/>
                  </a:lnTo>
                  <a:close/>
                  <a:moveTo>
                    <a:pt x="1044" y="2175"/>
                  </a:moveTo>
                  <a:lnTo>
                    <a:pt x="802" y="2175"/>
                  </a:lnTo>
                  <a:lnTo>
                    <a:pt x="802" y="1696"/>
                  </a:lnTo>
                  <a:lnTo>
                    <a:pt x="1044" y="1696"/>
                  </a:lnTo>
                  <a:lnTo>
                    <a:pt x="1044" y="2175"/>
                  </a:lnTo>
                  <a:close/>
                  <a:moveTo>
                    <a:pt x="1044" y="1422"/>
                  </a:moveTo>
                  <a:lnTo>
                    <a:pt x="802" y="1422"/>
                  </a:lnTo>
                  <a:lnTo>
                    <a:pt x="802" y="926"/>
                  </a:lnTo>
                  <a:lnTo>
                    <a:pt x="1044" y="926"/>
                  </a:lnTo>
                  <a:lnTo>
                    <a:pt x="1044" y="14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2" name="Freeform 352"/>
            <p:cNvSpPr>
              <a:spLocks noChangeArrowheads="1"/>
            </p:cNvSpPr>
            <p:nvPr/>
          </p:nvSpPr>
          <p:spPr bwMode="auto">
            <a:xfrm>
              <a:off x="7168816" y="8932626"/>
              <a:ext cx="180870" cy="324503"/>
            </a:xfrm>
            <a:custGeom>
              <a:avLst/>
              <a:gdLst>
                <a:gd name="T0" fmla="*/ 0 w 276"/>
                <a:gd name="T1" fmla="*/ 496 h 497"/>
                <a:gd name="T2" fmla="*/ 275 w 276"/>
                <a:gd name="T3" fmla="*/ 496 h 497"/>
                <a:gd name="T4" fmla="*/ 275 w 276"/>
                <a:gd name="T5" fmla="*/ 0 h 497"/>
                <a:gd name="T6" fmla="*/ 0 w 276"/>
                <a:gd name="T7" fmla="*/ 0 h 497"/>
                <a:gd name="T8" fmla="*/ 0 w 276"/>
                <a:gd name="T9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97">
                  <a:moveTo>
                    <a:pt x="0" y="496"/>
                  </a:moveTo>
                  <a:lnTo>
                    <a:pt x="275" y="496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3" name="Freeform 353"/>
            <p:cNvSpPr>
              <a:spLocks noChangeArrowheads="1"/>
            </p:cNvSpPr>
            <p:nvPr/>
          </p:nvSpPr>
          <p:spPr bwMode="auto">
            <a:xfrm>
              <a:off x="7487494" y="8932626"/>
              <a:ext cx="157905" cy="324503"/>
            </a:xfrm>
            <a:custGeom>
              <a:avLst/>
              <a:gdLst>
                <a:gd name="T0" fmla="*/ 0 w 243"/>
                <a:gd name="T1" fmla="*/ 496 h 497"/>
                <a:gd name="T2" fmla="*/ 242 w 243"/>
                <a:gd name="T3" fmla="*/ 496 h 497"/>
                <a:gd name="T4" fmla="*/ 242 w 243"/>
                <a:gd name="T5" fmla="*/ 0 h 497"/>
                <a:gd name="T6" fmla="*/ 0 w 243"/>
                <a:gd name="T7" fmla="*/ 0 h 497"/>
                <a:gd name="T8" fmla="*/ 0 w 243"/>
                <a:gd name="T9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97">
                  <a:moveTo>
                    <a:pt x="0" y="496"/>
                  </a:moveTo>
                  <a:lnTo>
                    <a:pt x="242" y="496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4" name="Freeform 354"/>
            <p:cNvSpPr>
              <a:spLocks noChangeArrowheads="1"/>
            </p:cNvSpPr>
            <p:nvPr/>
          </p:nvSpPr>
          <p:spPr bwMode="auto">
            <a:xfrm>
              <a:off x="7168816" y="9432305"/>
              <a:ext cx="180870" cy="313016"/>
            </a:xfrm>
            <a:custGeom>
              <a:avLst/>
              <a:gdLst>
                <a:gd name="T0" fmla="*/ 0 w 276"/>
                <a:gd name="T1" fmla="*/ 479 h 480"/>
                <a:gd name="T2" fmla="*/ 275 w 276"/>
                <a:gd name="T3" fmla="*/ 479 h 480"/>
                <a:gd name="T4" fmla="*/ 275 w 276"/>
                <a:gd name="T5" fmla="*/ 0 h 480"/>
                <a:gd name="T6" fmla="*/ 0 w 276"/>
                <a:gd name="T7" fmla="*/ 0 h 480"/>
                <a:gd name="T8" fmla="*/ 0 w 276"/>
                <a:gd name="T9" fmla="*/ 47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80">
                  <a:moveTo>
                    <a:pt x="0" y="479"/>
                  </a:moveTo>
                  <a:lnTo>
                    <a:pt x="275" y="479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4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5" name="Freeform 355"/>
            <p:cNvSpPr>
              <a:spLocks noChangeArrowheads="1"/>
            </p:cNvSpPr>
            <p:nvPr/>
          </p:nvSpPr>
          <p:spPr bwMode="auto">
            <a:xfrm>
              <a:off x="7487494" y="9432305"/>
              <a:ext cx="157905" cy="313016"/>
            </a:xfrm>
            <a:custGeom>
              <a:avLst/>
              <a:gdLst>
                <a:gd name="T0" fmla="*/ 0 w 243"/>
                <a:gd name="T1" fmla="*/ 479 h 480"/>
                <a:gd name="T2" fmla="*/ 242 w 243"/>
                <a:gd name="T3" fmla="*/ 479 h 480"/>
                <a:gd name="T4" fmla="*/ 242 w 243"/>
                <a:gd name="T5" fmla="*/ 0 h 480"/>
                <a:gd name="T6" fmla="*/ 0 w 243"/>
                <a:gd name="T7" fmla="*/ 0 h 480"/>
                <a:gd name="T8" fmla="*/ 0 w 243"/>
                <a:gd name="T9" fmla="*/ 47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80">
                  <a:moveTo>
                    <a:pt x="0" y="479"/>
                  </a:moveTo>
                  <a:lnTo>
                    <a:pt x="242" y="47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4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6" name="Freeform 356"/>
            <p:cNvSpPr>
              <a:spLocks noChangeArrowheads="1"/>
            </p:cNvSpPr>
            <p:nvPr/>
          </p:nvSpPr>
          <p:spPr bwMode="auto">
            <a:xfrm>
              <a:off x="7168816" y="9923369"/>
              <a:ext cx="180870" cy="330249"/>
            </a:xfrm>
            <a:custGeom>
              <a:avLst/>
              <a:gdLst>
                <a:gd name="T0" fmla="*/ 0 w 276"/>
                <a:gd name="T1" fmla="*/ 506 h 507"/>
                <a:gd name="T2" fmla="*/ 275 w 276"/>
                <a:gd name="T3" fmla="*/ 506 h 507"/>
                <a:gd name="T4" fmla="*/ 275 w 276"/>
                <a:gd name="T5" fmla="*/ 0 h 507"/>
                <a:gd name="T6" fmla="*/ 0 w 276"/>
                <a:gd name="T7" fmla="*/ 0 h 507"/>
                <a:gd name="T8" fmla="*/ 0 w 276"/>
                <a:gd name="T9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507">
                  <a:moveTo>
                    <a:pt x="0" y="506"/>
                  </a:moveTo>
                  <a:lnTo>
                    <a:pt x="275" y="506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5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7" name="Freeform 357"/>
            <p:cNvSpPr>
              <a:spLocks noChangeArrowheads="1"/>
            </p:cNvSpPr>
            <p:nvPr/>
          </p:nvSpPr>
          <p:spPr bwMode="auto">
            <a:xfrm>
              <a:off x="7487494" y="9923369"/>
              <a:ext cx="157905" cy="330249"/>
            </a:xfrm>
            <a:custGeom>
              <a:avLst/>
              <a:gdLst>
                <a:gd name="T0" fmla="*/ 0 w 243"/>
                <a:gd name="T1" fmla="*/ 506 h 507"/>
                <a:gd name="T2" fmla="*/ 242 w 243"/>
                <a:gd name="T3" fmla="*/ 506 h 507"/>
                <a:gd name="T4" fmla="*/ 242 w 243"/>
                <a:gd name="T5" fmla="*/ 0 h 507"/>
                <a:gd name="T6" fmla="*/ 0 w 243"/>
                <a:gd name="T7" fmla="*/ 0 h 507"/>
                <a:gd name="T8" fmla="*/ 0 w 243"/>
                <a:gd name="T9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07">
                  <a:moveTo>
                    <a:pt x="0" y="506"/>
                  </a:moveTo>
                  <a:lnTo>
                    <a:pt x="242" y="506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5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8" name="Freeform 358"/>
            <p:cNvSpPr>
              <a:spLocks noChangeArrowheads="1"/>
            </p:cNvSpPr>
            <p:nvPr/>
          </p:nvSpPr>
          <p:spPr bwMode="auto">
            <a:xfrm>
              <a:off x="7168816" y="10417304"/>
              <a:ext cx="180870" cy="335992"/>
            </a:xfrm>
            <a:custGeom>
              <a:avLst/>
              <a:gdLst>
                <a:gd name="T0" fmla="*/ 0 w 276"/>
                <a:gd name="T1" fmla="*/ 517 h 518"/>
                <a:gd name="T2" fmla="*/ 275 w 276"/>
                <a:gd name="T3" fmla="*/ 517 h 518"/>
                <a:gd name="T4" fmla="*/ 275 w 276"/>
                <a:gd name="T5" fmla="*/ 0 h 518"/>
                <a:gd name="T6" fmla="*/ 0 w 276"/>
                <a:gd name="T7" fmla="*/ 0 h 518"/>
                <a:gd name="T8" fmla="*/ 0 w 276"/>
                <a:gd name="T9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518">
                  <a:moveTo>
                    <a:pt x="0" y="517"/>
                  </a:moveTo>
                  <a:lnTo>
                    <a:pt x="275" y="517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5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9" name="Freeform 359"/>
            <p:cNvSpPr>
              <a:spLocks noChangeArrowheads="1"/>
            </p:cNvSpPr>
            <p:nvPr/>
          </p:nvSpPr>
          <p:spPr bwMode="auto">
            <a:xfrm>
              <a:off x="7487494" y="10417304"/>
              <a:ext cx="157905" cy="335992"/>
            </a:xfrm>
            <a:custGeom>
              <a:avLst/>
              <a:gdLst>
                <a:gd name="T0" fmla="*/ 0 w 243"/>
                <a:gd name="T1" fmla="*/ 517 h 518"/>
                <a:gd name="T2" fmla="*/ 242 w 243"/>
                <a:gd name="T3" fmla="*/ 517 h 518"/>
                <a:gd name="T4" fmla="*/ 242 w 243"/>
                <a:gd name="T5" fmla="*/ 0 h 518"/>
                <a:gd name="T6" fmla="*/ 0 w 243"/>
                <a:gd name="T7" fmla="*/ 0 h 518"/>
                <a:gd name="T8" fmla="*/ 0 w 243"/>
                <a:gd name="T9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18">
                  <a:moveTo>
                    <a:pt x="0" y="517"/>
                  </a:moveTo>
                  <a:lnTo>
                    <a:pt x="242" y="517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5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20" name="Group 1219"/>
          <p:cNvGrpSpPr/>
          <p:nvPr/>
        </p:nvGrpSpPr>
        <p:grpSpPr>
          <a:xfrm>
            <a:off x="4012600" y="4784072"/>
            <a:ext cx="567018" cy="2103535"/>
            <a:chOff x="7728655" y="7178004"/>
            <a:chExt cx="1134035" cy="4207070"/>
          </a:xfrm>
        </p:grpSpPr>
        <p:sp>
          <p:nvSpPr>
            <p:cNvPr id="1221" name="Freeform 104"/>
            <p:cNvSpPr>
              <a:spLocks noChangeArrowheads="1"/>
            </p:cNvSpPr>
            <p:nvPr/>
          </p:nvSpPr>
          <p:spPr bwMode="auto">
            <a:xfrm>
              <a:off x="7728655" y="7178004"/>
              <a:ext cx="1134035" cy="4207070"/>
            </a:xfrm>
            <a:custGeom>
              <a:avLst/>
              <a:gdLst>
                <a:gd name="T0" fmla="*/ 1615 w 1740"/>
                <a:gd name="T1" fmla="*/ 0 h 6460"/>
                <a:gd name="T2" fmla="*/ 1271 w 1740"/>
                <a:gd name="T3" fmla="*/ 736 h 6460"/>
                <a:gd name="T4" fmla="*/ 463 w 1740"/>
                <a:gd name="T5" fmla="*/ 322 h 6460"/>
                <a:gd name="T6" fmla="*/ 0 w 1740"/>
                <a:gd name="T7" fmla="*/ 736 h 6460"/>
                <a:gd name="T8" fmla="*/ 1739 w 1740"/>
                <a:gd name="T9" fmla="*/ 736 h 6460"/>
                <a:gd name="T10" fmla="*/ 560 w 1740"/>
                <a:gd name="T11" fmla="*/ 6141 h 6460"/>
                <a:gd name="T12" fmla="*/ 560 w 1740"/>
                <a:gd name="T13" fmla="*/ 5726 h 6460"/>
                <a:gd name="T14" fmla="*/ 560 w 1740"/>
                <a:gd name="T15" fmla="*/ 5511 h 6460"/>
                <a:gd name="T16" fmla="*/ 560 w 1740"/>
                <a:gd name="T17" fmla="*/ 5097 h 6460"/>
                <a:gd name="T18" fmla="*/ 560 w 1740"/>
                <a:gd name="T19" fmla="*/ 4844 h 6460"/>
                <a:gd name="T20" fmla="*/ 560 w 1740"/>
                <a:gd name="T21" fmla="*/ 4429 h 6460"/>
                <a:gd name="T22" fmla="*/ 560 w 1740"/>
                <a:gd name="T23" fmla="*/ 4214 h 6460"/>
                <a:gd name="T24" fmla="*/ 560 w 1740"/>
                <a:gd name="T25" fmla="*/ 3794 h 6460"/>
                <a:gd name="T26" fmla="*/ 560 w 1740"/>
                <a:gd name="T27" fmla="*/ 3546 h 6460"/>
                <a:gd name="T28" fmla="*/ 560 w 1740"/>
                <a:gd name="T29" fmla="*/ 3126 h 6460"/>
                <a:gd name="T30" fmla="*/ 560 w 1740"/>
                <a:gd name="T31" fmla="*/ 2911 h 6460"/>
                <a:gd name="T32" fmla="*/ 560 w 1740"/>
                <a:gd name="T33" fmla="*/ 2475 h 6460"/>
                <a:gd name="T34" fmla="*/ 560 w 1740"/>
                <a:gd name="T35" fmla="*/ 2243 h 6460"/>
                <a:gd name="T36" fmla="*/ 560 w 1740"/>
                <a:gd name="T37" fmla="*/ 1829 h 6460"/>
                <a:gd name="T38" fmla="*/ 340 w 1740"/>
                <a:gd name="T39" fmla="*/ 1614 h 6460"/>
                <a:gd name="T40" fmla="*/ 560 w 1740"/>
                <a:gd name="T41" fmla="*/ 1614 h 6460"/>
                <a:gd name="T42" fmla="*/ 980 w 1740"/>
                <a:gd name="T43" fmla="*/ 6141 h 6460"/>
                <a:gd name="T44" fmla="*/ 980 w 1740"/>
                <a:gd name="T45" fmla="*/ 5726 h 6460"/>
                <a:gd name="T46" fmla="*/ 980 w 1740"/>
                <a:gd name="T47" fmla="*/ 5511 h 6460"/>
                <a:gd name="T48" fmla="*/ 980 w 1740"/>
                <a:gd name="T49" fmla="*/ 5097 h 6460"/>
                <a:gd name="T50" fmla="*/ 980 w 1740"/>
                <a:gd name="T51" fmla="*/ 4844 h 6460"/>
                <a:gd name="T52" fmla="*/ 980 w 1740"/>
                <a:gd name="T53" fmla="*/ 4429 h 6460"/>
                <a:gd name="T54" fmla="*/ 980 w 1740"/>
                <a:gd name="T55" fmla="*/ 4214 h 6460"/>
                <a:gd name="T56" fmla="*/ 980 w 1740"/>
                <a:gd name="T57" fmla="*/ 3794 h 6460"/>
                <a:gd name="T58" fmla="*/ 980 w 1740"/>
                <a:gd name="T59" fmla="*/ 3546 h 6460"/>
                <a:gd name="T60" fmla="*/ 980 w 1740"/>
                <a:gd name="T61" fmla="*/ 3126 h 6460"/>
                <a:gd name="T62" fmla="*/ 980 w 1740"/>
                <a:gd name="T63" fmla="*/ 2911 h 6460"/>
                <a:gd name="T64" fmla="*/ 980 w 1740"/>
                <a:gd name="T65" fmla="*/ 2475 h 6460"/>
                <a:gd name="T66" fmla="*/ 980 w 1740"/>
                <a:gd name="T67" fmla="*/ 2243 h 6460"/>
                <a:gd name="T68" fmla="*/ 980 w 1740"/>
                <a:gd name="T69" fmla="*/ 1829 h 6460"/>
                <a:gd name="T70" fmla="*/ 754 w 1740"/>
                <a:gd name="T71" fmla="*/ 1614 h 6460"/>
                <a:gd name="T72" fmla="*/ 980 w 1740"/>
                <a:gd name="T73" fmla="*/ 1614 h 6460"/>
                <a:gd name="T74" fmla="*/ 1422 w 1740"/>
                <a:gd name="T75" fmla="*/ 6141 h 6460"/>
                <a:gd name="T76" fmla="*/ 1422 w 1740"/>
                <a:gd name="T77" fmla="*/ 5726 h 6460"/>
                <a:gd name="T78" fmla="*/ 1422 w 1740"/>
                <a:gd name="T79" fmla="*/ 5511 h 6460"/>
                <a:gd name="T80" fmla="*/ 1422 w 1740"/>
                <a:gd name="T81" fmla="*/ 5097 h 6460"/>
                <a:gd name="T82" fmla="*/ 1422 w 1740"/>
                <a:gd name="T83" fmla="*/ 4844 h 6460"/>
                <a:gd name="T84" fmla="*/ 1422 w 1740"/>
                <a:gd name="T85" fmla="*/ 4429 h 6460"/>
                <a:gd name="T86" fmla="*/ 1422 w 1740"/>
                <a:gd name="T87" fmla="*/ 4214 h 6460"/>
                <a:gd name="T88" fmla="*/ 1422 w 1740"/>
                <a:gd name="T89" fmla="*/ 3794 h 6460"/>
                <a:gd name="T90" fmla="*/ 1422 w 1740"/>
                <a:gd name="T91" fmla="*/ 3546 h 6460"/>
                <a:gd name="T92" fmla="*/ 1422 w 1740"/>
                <a:gd name="T93" fmla="*/ 3126 h 6460"/>
                <a:gd name="T94" fmla="*/ 1422 w 1740"/>
                <a:gd name="T95" fmla="*/ 2911 h 6460"/>
                <a:gd name="T96" fmla="*/ 1422 w 1740"/>
                <a:gd name="T97" fmla="*/ 2475 h 6460"/>
                <a:gd name="T98" fmla="*/ 1422 w 1740"/>
                <a:gd name="T99" fmla="*/ 2243 h 6460"/>
                <a:gd name="T100" fmla="*/ 1422 w 1740"/>
                <a:gd name="T101" fmla="*/ 1829 h 6460"/>
                <a:gd name="T102" fmla="*/ 1422 w 1740"/>
                <a:gd name="T103" fmla="*/ 1614 h 6460"/>
                <a:gd name="T104" fmla="*/ 1422 w 1740"/>
                <a:gd name="T105" fmla="*/ 117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0" h="6460">
                  <a:moveTo>
                    <a:pt x="1615" y="736"/>
                  </a:moveTo>
                  <a:lnTo>
                    <a:pt x="1615" y="736"/>
                  </a:lnTo>
                  <a:cubicBezTo>
                    <a:pt x="1615" y="0"/>
                    <a:pt x="1615" y="0"/>
                    <a:pt x="1615" y="0"/>
                  </a:cubicBezTo>
                  <a:cubicBezTo>
                    <a:pt x="1368" y="0"/>
                    <a:pt x="1368" y="0"/>
                    <a:pt x="1368" y="0"/>
                  </a:cubicBezTo>
                  <a:cubicBezTo>
                    <a:pt x="1368" y="736"/>
                    <a:pt x="1368" y="736"/>
                    <a:pt x="1368" y="736"/>
                  </a:cubicBezTo>
                  <a:cubicBezTo>
                    <a:pt x="1271" y="736"/>
                    <a:pt x="1271" y="736"/>
                    <a:pt x="1271" y="736"/>
                  </a:cubicBezTo>
                  <a:cubicBezTo>
                    <a:pt x="1271" y="656"/>
                    <a:pt x="1271" y="656"/>
                    <a:pt x="1271" y="656"/>
                  </a:cubicBezTo>
                  <a:cubicBezTo>
                    <a:pt x="1271" y="472"/>
                    <a:pt x="1120" y="322"/>
                    <a:pt x="932" y="322"/>
                  </a:cubicBezTo>
                  <a:cubicBezTo>
                    <a:pt x="463" y="322"/>
                    <a:pt x="463" y="322"/>
                    <a:pt x="463" y="322"/>
                  </a:cubicBezTo>
                  <a:cubicBezTo>
                    <a:pt x="275" y="322"/>
                    <a:pt x="124" y="472"/>
                    <a:pt x="124" y="656"/>
                  </a:cubicBezTo>
                  <a:cubicBezTo>
                    <a:pt x="124" y="736"/>
                    <a:pt x="124" y="736"/>
                    <a:pt x="124" y="73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6459"/>
                    <a:pt x="0" y="6459"/>
                    <a:pt x="0" y="6459"/>
                  </a:cubicBezTo>
                  <a:cubicBezTo>
                    <a:pt x="1739" y="6459"/>
                    <a:pt x="1739" y="6459"/>
                    <a:pt x="1739" y="6459"/>
                  </a:cubicBezTo>
                  <a:cubicBezTo>
                    <a:pt x="1739" y="736"/>
                    <a:pt x="1739" y="736"/>
                    <a:pt x="1739" y="736"/>
                  </a:cubicBezTo>
                  <a:lnTo>
                    <a:pt x="1615" y="736"/>
                  </a:lnTo>
                  <a:close/>
                  <a:moveTo>
                    <a:pt x="560" y="6141"/>
                  </a:moveTo>
                  <a:lnTo>
                    <a:pt x="560" y="6141"/>
                  </a:lnTo>
                  <a:cubicBezTo>
                    <a:pt x="340" y="6141"/>
                    <a:pt x="340" y="6141"/>
                    <a:pt x="340" y="6141"/>
                  </a:cubicBezTo>
                  <a:cubicBezTo>
                    <a:pt x="340" y="5726"/>
                    <a:pt x="340" y="5726"/>
                    <a:pt x="340" y="5726"/>
                  </a:cubicBezTo>
                  <a:cubicBezTo>
                    <a:pt x="560" y="5726"/>
                    <a:pt x="560" y="5726"/>
                    <a:pt x="560" y="5726"/>
                  </a:cubicBezTo>
                  <a:lnTo>
                    <a:pt x="560" y="6141"/>
                  </a:lnTo>
                  <a:close/>
                  <a:moveTo>
                    <a:pt x="560" y="5511"/>
                  </a:moveTo>
                  <a:lnTo>
                    <a:pt x="560" y="5511"/>
                  </a:lnTo>
                  <a:cubicBezTo>
                    <a:pt x="340" y="5511"/>
                    <a:pt x="340" y="5511"/>
                    <a:pt x="340" y="5511"/>
                  </a:cubicBezTo>
                  <a:cubicBezTo>
                    <a:pt x="340" y="5097"/>
                    <a:pt x="340" y="5097"/>
                    <a:pt x="340" y="5097"/>
                  </a:cubicBezTo>
                  <a:cubicBezTo>
                    <a:pt x="560" y="5097"/>
                    <a:pt x="560" y="5097"/>
                    <a:pt x="560" y="5097"/>
                  </a:cubicBezTo>
                  <a:lnTo>
                    <a:pt x="560" y="5511"/>
                  </a:lnTo>
                  <a:close/>
                  <a:moveTo>
                    <a:pt x="560" y="4844"/>
                  </a:moveTo>
                  <a:lnTo>
                    <a:pt x="560" y="4844"/>
                  </a:lnTo>
                  <a:cubicBezTo>
                    <a:pt x="340" y="4844"/>
                    <a:pt x="340" y="4844"/>
                    <a:pt x="340" y="4844"/>
                  </a:cubicBezTo>
                  <a:cubicBezTo>
                    <a:pt x="340" y="4429"/>
                    <a:pt x="340" y="4429"/>
                    <a:pt x="340" y="4429"/>
                  </a:cubicBezTo>
                  <a:cubicBezTo>
                    <a:pt x="560" y="4429"/>
                    <a:pt x="560" y="4429"/>
                    <a:pt x="560" y="4429"/>
                  </a:cubicBezTo>
                  <a:lnTo>
                    <a:pt x="560" y="4844"/>
                  </a:lnTo>
                  <a:close/>
                  <a:moveTo>
                    <a:pt x="560" y="4214"/>
                  </a:moveTo>
                  <a:lnTo>
                    <a:pt x="560" y="4214"/>
                  </a:lnTo>
                  <a:cubicBezTo>
                    <a:pt x="340" y="4214"/>
                    <a:pt x="340" y="4214"/>
                    <a:pt x="340" y="4214"/>
                  </a:cubicBezTo>
                  <a:cubicBezTo>
                    <a:pt x="340" y="3794"/>
                    <a:pt x="340" y="3794"/>
                    <a:pt x="340" y="3794"/>
                  </a:cubicBezTo>
                  <a:cubicBezTo>
                    <a:pt x="560" y="3794"/>
                    <a:pt x="560" y="3794"/>
                    <a:pt x="560" y="3794"/>
                  </a:cubicBezTo>
                  <a:lnTo>
                    <a:pt x="560" y="4214"/>
                  </a:lnTo>
                  <a:close/>
                  <a:moveTo>
                    <a:pt x="560" y="3546"/>
                  </a:moveTo>
                  <a:lnTo>
                    <a:pt x="560" y="3546"/>
                  </a:lnTo>
                  <a:cubicBezTo>
                    <a:pt x="340" y="3546"/>
                    <a:pt x="340" y="3546"/>
                    <a:pt x="340" y="3546"/>
                  </a:cubicBezTo>
                  <a:cubicBezTo>
                    <a:pt x="340" y="3126"/>
                    <a:pt x="340" y="3126"/>
                    <a:pt x="340" y="3126"/>
                  </a:cubicBezTo>
                  <a:cubicBezTo>
                    <a:pt x="560" y="3126"/>
                    <a:pt x="560" y="3126"/>
                    <a:pt x="560" y="3126"/>
                  </a:cubicBezTo>
                  <a:lnTo>
                    <a:pt x="560" y="3546"/>
                  </a:lnTo>
                  <a:close/>
                  <a:moveTo>
                    <a:pt x="560" y="2911"/>
                  </a:moveTo>
                  <a:lnTo>
                    <a:pt x="560" y="2911"/>
                  </a:lnTo>
                  <a:cubicBezTo>
                    <a:pt x="340" y="2911"/>
                    <a:pt x="340" y="2911"/>
                    <a:pt x="340" y="2911"/>
                  </a:cubicBezTo>
                  <a:cubicBezTo>
                    <a:pt x="340" y="2475"/>
                    <a:pt x="340" y="2475"/>
                    <a:pt x="340" y="2475"/>
                  </a:cubicBezTo>
                  <a:cubicBezTo>
                    <a:pt x="560" y="2475"/>
                    <a:pt x="560" y="2475"/>
                    <a:pt x="560" y="2475"/>
                  </a:cubicBezTo>
                  <a:lnTo>
                    <a:pt x="560" y="2911"/>
                  </a:lnTo>
                  <a:close/>
                  <a:moveTo>
                    <a:pt x="560" y="2243"/>
                  </a:moveTo>
                  <a:lnTo>
                    <a:pt x="560" y="2243"/>
                  </a:lnTo>
                  <a:cubicBezTo>
                    <a:pt x="340" y="2243"/>
                    <a:pt x="340" y="2243"/>
                    <a:pt x="340" y="2243"/>
                  </a:cubicBezTo>
                  <a:cubicBezTo>
                    <a:pt x="340" y="1829"/>
                    <a:pt x="340" y="1829"/>
                    <a:pt x="340" y="1829"/>
                  </a:cubicBezTo>
                  <a:cubicBezTo>
                    <a:pt x="560" y="1829"/>
                    <a:pt x="560" y="1829"/>
                    <a:pt x="560" y="1829"/>
                  </a:cubicBezTo>
                  <a:lnTo>
                    <a:pt x="560" y="2243"/>
                  </a:lnTo>
                  <a:close/>
                  <a:moveTo>
                    <a:pt x="340" y="1614"/>
                  </a:moveTo>
                  <a:lnTo>
                    <a:pt x="340" y="1614"/>
                  </a:lnTo>
                  <a:cubicBezTo>
                    <a:pt x="340" y="1178"/>
                    <a:pt x="340" y="1178"/>
                    <a:pt x="340" y="1178"/>
                  </a:cubicBezTo>
                  <a:cubicBezTo>
                    <a:pt x="560" y="1178"/>
                    <a:pt x="560" y="1178"/>
                    <a:pt x="560" y="1178"/>
                  </a:cubicBezTo>
                  <a:cubicBezTo>
                    <a:pt x="560" y="1614"/>
                    <a:pt x="560" y="1614"/>
                    <a:pt x="560" y="1614"/>
                  </a:cubicBezTo>
                  <a:lnTo>
                    <a:pt x="340" y="1614"/>
                  </a:lnTo>
                  <a:close/>
                  <a:moveTo>
                    <a:pt x="980" y="6141"/>
                  </a:moveTo>
                  <a:lnTo>
                    <a:pt x="980" y="6141"/>
                  </a:lnTo>
                  <a:cubicBezTo>
                    <a:pt x="754" y="6141"/>
                    <a:pt x="754" y="6141"/>
                    <a:pt x="754" y="6141"/>
                  </a:cubicBezTo>
                  <a:cubicBezTo>
                    <a:pt x="754" y="5726"/>
                    <a:pt x="754" y="5726"/>
                    <a:pt x="754" y="5726"/>
                  </a:cubicBezTo>
                  <a:cubicBezTo>
                    <a:pt x="980" y="5726"/>
                    <a:pt x="980" y="5726"/>
                    <a:pt x="980" y="5726"/>
                  </a:cubicBezTo>
                  <a:lnTo>
                    <a:pt x="980" y="6141"/>
                  </a:lnTo>
                  <a:close/>
                  <a:moveTo>
                    <a:pt x="980" y="5511"/>
                  </a:moveTo>
                  <a:lnTo>
                    <a:pt x="980" y="5511"/>
                  </a:lnTo>
                  <a:cubicBezTo>
                    <a:pt x="754" y="5511"/>
                    <a:pt x="754" y="5511"/>
                    <a:pt x="754" y="5511"/>
                  </a:cubicBezTo>
                  <a:cubicBezTo>
                    <a:pt x="754" y="5097"/>
                    <a:pt x="754" y="5097"/>
                    <a:pt x="754" y="5097"/>
                  </a:cubicBezTo>
                  <a:cubicBezTo>
                    <a:pt x="980" y="5097"/>
                    <a:pt x="980" y="5097"/>
                    <a:pt x="980" y="5097"/>
                  </a:cubicBezTo>
                  <a:lnTo>
                    <a:pt x="980" y="5511"/>
                  </a:lnTo>
                  <a:close/>
                  <a:moveTo>
                    <a:pt x="980" y="4844"/>
                  </a:moveTo>
                  <a:lnTo>
                    <a:pt x="980" y="4844"/>
                  </a:lnTo>
                  <a:cubicBezTo>
                    <a:pt x="754" y="4844"/>
                    <a:pt x="754" y="4844"/>
                    <a:pt x="754" y="4844"/>
                  </a:cubicBezTo>
                  <a:cubicBezTo>
                    <a:pt x="754" y="4429"/>
                    <a:pt x="754" y="4429"/>
                    <a:pt x="754" y="4429"/>
                  </a:cubicBezTo>
                  <a:cubicBezTo>
                    <a:pt x="980" y="4429"/>
                    <a:pt x="980" y="4429"/>
                    <a:pt x="980" y="4429"/>
                  </a:cubicBezTo>
                  <a:lnTo>
                    <a:pt x="980" y="4844"/>
                  </a:lnTo>
                  <a:close/>
                  <a:moveTo>
                    <a:pt x="980" y="4214"/>
                  </a:moveTo>
                  <a:lnTo>
                    <a:pt x="980" y="4214"/>
                  </a:lnTo>
                  <a:cubicBezTo>
                    <a:pt x="754" y="4214"/>
                    <a:pt x="754" y="4214"/>
                    <a:pt x="754" y="4214"/>
                  </a:cubicBezTo>
                  <a:cubicBezTo>
                    <a:pt x="754" y="3794"/>
                    <a:pt x="754" y="3794"/>
                    <a:pt x="754" y="3794"/>
                  </a:cubicBezTo>
                  <a:cubicBezTo>
                    <a:pt x="980" y="3794"/>
                    <a:pt x="980" y="3794"/>
                    <a:pt x="980" y="3794"/>
                  </a:cubicBezTo>
                  <a:lnTo>
                    <a:pt x="980" y="4214"/>
                  </a:lnTo>
                  <a:close/>
                  <a:moveTo>
                    <a:pt x="980" y="3546"/>
                  </a:moveTo>
                  <a:lnTo>
                    <a:pt x="980" y="3546"/>
                  </a:lnTo>
                  <a:cubicBezTo>
                    <a:pt x="754" y="3546"/>
                    <a:pt x="754" y="3546"/>
                    <a:pt x="754" y="3546"/>
                  </a:cubicBezTo>
                  <a:cubicBezTo>
                    <a:pt x="754" y="3126"/>
                    <a:pt x="754" y="3126"/>
                    <a:pt x="754" y="3126"/>
                  </a:cubicBezTo>
                  <a:cubicBezTo>
                    <a:pt x="980" y="3126"/>
                    <a:pt x="980" y="3126"/>
                    <a:pt x="980" y="3126"/>
                  </a:cubicBezTo>
                  <a:lnTo>
                    <a:pt x="980" y="3546"/>
                  </a:lnTo>
                  <a:close/>
                  <a:moveTo>
                    <a:pt x="980" y="2911"/>
                  </a:moveTo>
                  <a:lnTo>
                    <a:pt x="980" y="2911"/>
                  </a:lnTo>
                  <a:cubicBezTo>
                    <a:pt x="754" y="2911"/>
                    <a:pt x="754" y="2911"/>
                    <a:pt x="754" y="2911"/>
                  </a:cubicBezTo>
                  <a:cubicBezTo>
                    <a:pt x="754" y="2475"/>
                    <a:pt x="754" y="2475"/>
                    <a:pt x="754" y="2475"/>
                  </a:cubicBezTo>
                  <a:cubicBezTo>
                    <a:pt x="980" y="2475"/>
                    <a:pt x="980" y="2475"/>
                    <a:pt x="980" y="2475"/>
                  </a:cubicBezTo>
                  <a:lnTo>
                    <a:pt x="980" y="2911"/>
                  </a:lnTo>
                  <a:close/>
                  <a:moveTo>
                    <a:pt x="980" y="2243"/>
                  </a:moveTo>
                  <a:lnTo>
                    <a:pt x="980" y="2243"/>
                  </a:lnTo>
                  <a:cubicBezTo>
                    <a:pt x="754" y="2243"/>
                    <a:pt x="754" y="2243"/>
                    <a:pt x="754" y="2243"/>
                  </a:cubicBezTo>
                  <a:cubicBezTo>
                    <a:pt x="754" y="1829"/>
                    <a:pt x="754" y="1829"/>
                    <a:pt x="754" y="1829"/>
                  </a:cubicBezTo>
                  <a:cubicBezTo>
                    <a:pt x="980" y="1829"/>
                    <a:pt x="980" y="1829"/>
                    <a:pt x="980" y="1829"/>
                  </a:cubicBezTo>
                  <a:lnTo>
                    <a:pt x="980" y="2243"/>
                  </a:lnTo>
                  <a:close/>
                  <a:moveTo>
                    <a:pt x="754" y="1614"/>
                  </a:moveTo>
                  <a:lnTo>
                    <a:pt x="754" y="1614"/>
                  </a:lnTo>
                  <a:cubicBezTo>
                    <a:pt x="754" y="1178"/>
                    <a:pt x="754" y="1178"/>
                    <a:pt x="754" y="1178"/>
                  </a:cubicBezTo>
                  <a:cubicBezTo>
                    <a:pt x="980" y="1178"/>
                    <a:pt x="980" y="1178"/>
                    <a:pt x="980" y="1178"/>
                  </a:cubicBezTo>
                  <a:cubicBezTo>
                    <a:pt x="980" y="1614"/>
                    <a:pt x="980" y="1614"/>
                    <a:pt x="980" y="1614"/>
                  </a:cubicBezTo>
                  <a:lnTo>
                    <a:pt x="754" y="1614"/>
                  </a:lnTo>
                  <a:close/>
                  <a:moveTo>
                    <a:pt x="1422" y="6141"/>
                  </a:moveTo>
                  <a:lnTo>
                    <a:pt x="1422" y="6141"/>
                  </a:lnTo>
                  <a:cubicBezTo>
                    <a:pt x="1174" y="6141"/>
                    <a:pt x="1174" y="6141"/>
                    <a:pt x="1174" y="6141"/>
                  </a:cubicBezTo>
                  <a:cubicBezTo>
                    <a:pt x="1174" y="5726"/>
                    <a:pt x="1174" y="5726"/>
                    <a:pt x="1174" y="5726"/>
                  </a:cubicBezTo>
                  <a:cubicBezTo>
                    <a:pt x="1422" y="5726"/>
                    <a:pt x="1422" y="5726"/>
                    <a:pt x="1422" y="5726"/>
                  </a:cubicBezTo>
                  <a:lnTo>
                    <a:pt x="1422" y="6141"/>
                  </a:lnTo>
                  <a:close/>
                  <a:moveTo>
                    <a:pt x="1422" y="5511"/>
                  </a:moveTo>
                  <a:lnTo>
                    <a:pt x="1422" y="5511"/>
                  </a:lnTo>
                  <a:cubicBezTo>
                    <a:pt x="1174" y="5511"/>
                    <a:pt x="1174" y="5511"/>
                    <a:pt x="1174" y="5511"/>
                  </a:cubicBezTo>
                  <a:cubicBezTo>
                    <a:pt x="1174" y="5097"/>
                    <a:pt x="1174" y="5097"/>
                    <a:pt x="1174" y="5097"/>
                  </a:cubicBezTo>
                  <a:cubicBezTo>
                    <a:pt x="1422" y="5097"/>
                    <a:pt x="1422" y="5097"/>
                    <a:pt x="1422" y="5097"/>
                  </a:cubicBezTo>
                  <a:lnTo>
                    <a:pt x="1422" y="5511"/>
                  </a:lnTo>
                  <a:close/>
                  <a:moveTo>
                    <a:pt x="1422" y="4844"/>
                  </a:moveTo>
                  <a:lnTo>
                    <a:pt x="1422" y="4844"/>
                  </a:lnTo>
                  <a:cubicBezTo>
                    <a:pt x="1174" y="4844"/>
                    <a:pt x="1174" y="4844"/>
                    <a:pt x="1174" y="4844"/>
                  </a:cubicBezTo>
                  <a:cubicBezTo>
                    <a:pt x="1174" y="4429"/>
                    <a:pt x="1174" y="4429"/>
                    <a:pt x="1174" y="4429"/>
                  </a:cubicBezTo>
                  <a:cubicBezTo>
                    <a:pt x="1422" y="4429"/>
                    <a:pt x="1422" y="4429"/>
                    <a:pt x="1422" y="4429"/>
                  </a:cubicBezTo>
                  <a:lnTo>
                    <a:pt x="1422" y="4844"/>
                  </a:lnTo>
                  <a:close/>
                  <a:moveTo>
                    <a:pt x="1422" y="4214"/>
                  </a:moveTo>
                  <a:lnTo>
                    <a:pt x="1422" y="4214"/>
                  </a:lnTo>
                  <a:cubicBezTo>
                    <a:pt x="1174" y="4214"/>
                    <a:pt x="1174" y="4214"/>
                    <a:pt x="1174" y="4214"/>
                  </a:cubicBezTo>
                  <a:cubicBezTo>
                    <a:pt x="1174" y="3794"/>
                    <a:pt x="1174" y="3794"/>
                    <a:pt x="1174" y="3794"/>
                  </a:cubicBezTo>
                  <a:cubicBezTo>
                    <a:pt x="1422" y="3794"/>
                    <a:pt x="1422" y="3794"/>
                    <a:pt x="1422" y="3794"/>
                  </a:cubicBezTo>
                  <a:lnTo>
                    <a:pt x="1422" y="4214"/>
                  </a:lnTo>
                  <a:close/>
                  <a:moveTo>
                    <a:pt x="1422" y="3546"/>
                  </a:moveTo>
                  <a:lnTo>
                    <a:pt x="1422" y="3546"/>
                  </a:lnTo>
                  <a:cubicBezTo>
                    <a:pt x="1174" y="3546"/>
                    <a:pt x="1174" y="3546"/>
                    <a:pt x="1174" y="3546"/>
                  </a:cubicBezTo>
                  <a:cubicBezTo>
                    <a:pt x="1174" y="3126"/>
                    <a:pt x="1174" y="3126"/>
                    <a:pt x="1174" y="3126"/>
                  </a:cubicBezTo>
                  <a:cubicBezTo>
                    <a:pt x="1422" y="3126"/>
                    <a:pt x="1422" y="3126"/>
                    <a:pt x="1422" y="3126"/>
                  </a:cubicBezTo>
                  <a:lnTo>
                    <a:pt x="1422" y="3546"/>
                  </a:lnTo>
                  <a:close/>
                  <a:moveTo>
                    <a:pt x="1422" y="2911"/>
                  </a:moveTo>
                  <a:lnTo>
                    <a:pt x="1422" y="2911"/>
                  </a:lnTo>
                  <a:cubicBezTo>
                    <a:pt x="1174" y="2911"/>
                    <a:pt x="1174" y="2911"/>
                    <a:pt x="1174" y="2911"/>
                  </a:cubicBezTo>
                  <a:cubicBezTo>
                    <a:pt x="1174" y="2475"/>
                    <a:pt x="1174" y="2475"/>
                    <a:pt x="1174" y="2475"/>
                  </a:cubicBezTo>
                  <a:cubicBezTo>
                    <a:pt x="1422" y="2475"/>
                    <a:pt x="1422" y="2475"/>
                    <a:pt x="1422" y="2475"/>
                  </a:cubicBezTo>
                  <a:lnTo>
                    <a:pt x="1422" y="2911"/>
                  </a:lnTo>
                  <a:close/>
                  <a:moveTo>
                    <a:pt x="1422" y="2243"/>
                  </a:moveTo>
                  <a:lnTo>
                    <a:pt x="1422" y="2243"/>
                  </a:lnTo>
                  <a:cubicBezTo>
                    <a:pt x="1174" y="2243"/>
                    <a:pt x="1174" y="2243"/>
                    <a:pt x="1174" y="2243"/>
                  </a:cubicBezTo>
                  <a:cubicBezTo>
                    <a:pt x="1174" y="1829"/>
                    <a:pt x="1174" y="1829"/>
                    <a:pt x="1174" y="1829"/>
                  </a:cubicBezTo>
                  <a:cubicBezTo>
                    <a:pt x="1422" y="1829"/>
                    <a:pt x="1422" y="1829"/>
                    <a:pt x="1422" y="1829"/>
                  </a:cubicBezTo>
                  <a:lnTo>
                    <a:pt x="1422" y="2243"/>
                  </a:lnTo>
                  <a:close/>
                  <a:moveTo>
                    <a:pt x="1422" y="1614"/>
                  </a:moveTo>
                  <a:lnTo>
                    <a:pt x="1422" y="1614"/>
                  </a:lnTo>
                  <a:cubicBezTo>
                    <a:pt x="1174" y="1614"/>
                    <a:pt x="1174" y="1614"/>
                    <a:pt x="1174" y="1614"/>
                  </a:cubicBezTo>
                  <a:cubicBezTo>
                    <a:pt x="1174" y="1178"/>
                    <a:pt x="1174" y="1178"/>
                    <a:pt x="1174" y="1178"/>
                  </a:cubicBezTo>
                  <a:cubicBezTo>
                    <a:pt x="1422" y="1178"/>
                    <a:pt x="1422" y="1178"/>
                    <a:pt x="1422" y="1178"/>
                  </a:cubicBezTo>
                  <a:lnTo>
                    <a:pt x="1422" y="16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2" name="Freeform 105"/>
            <p:cNvSpPr>
              <a:spLocks noChangeArrowheads="1"/>
            </p:cNvSpPr>
            <p:nvPr/>
          </p:nvSpPr>
          <p:spPr bwMode="auto">
            <a:xfrm>
              <a:off x="7949721" y="7947626"/>
              <a:ext cx="143548" cy="284301"/>
            </a:xfrm>
            <a:custGeom>
              <a:avLst/>
              <a:gdLst>
                <a:gd name="T0" fmla="*/ 220 w 221"/>
                <a:gd name="T1" fmla="*/ 0 h 437"/>
                <a:gd name="T2" fmla="*/ 0 w 221"/>
                <a:gd name="T3" fmla="*/ 0 h 437"/>
                <a:gd name="T4" fmla="*/ 0 w 221"/>
                <a:gd name="T5" fmla="*/ 436 h 437"/>
                <a:gd name="T6" fmla="*/ 220 w 221"/>
                <a:gd name="T7" fmla="*/ 436 h 437"/>
                <a:gd name="T8" fmla="*/ 220 w 221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37">
                  <a:moveTo>
                    <a:pt x="220" y="0"/>
                  </a:moveTo>
                  <a:lnTo>
                    <a:pt x="0" y="0"/>
                  </a:lnTo>
                  <a:lnTo>
                    <a:pt x="0" y="436"/>
                  </a:lnTo>
                  <a:lnTo>
                    <a:pt x="220" y="436"/>
                  </a:lnTo>
                  <a:lnTo>
                    <a:pt x="22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3" name="Freeform 106"/>
            <p:cNvSpPr>
              <a:spLocks noChangeArrowheads="1"/>
            </p:cNvSpPr>
            <p:nvPr/>
          </p:nvSpPr>
          <p:spPr bwMode="auto">
            <a:xfrm>
              <a:off x="8219591" y="7947626"/>
              <a:ext cx="146419" cy="284301"/>
            </a:xfrm>
            <a:custGeom>
              <a:avLst/>
              <a:gdLst>
                <a:gd name="T0" fmla="*/ 226 w 227"/>
                <a:gd name="T1" fmla="*/ 0 h 437"/>
                <a:gd name="T2" fmla="*/ 0 w 227"/>
                <a:gd name="T3" fmla="*/ 0 h 437"/>
                <a:gd name="T4" fmla="*/ 0 w 227"/>
                <a:gd name="T5" fmla="*/ 436 h 437"/>
                <a:gd name="T6" fmla="*/ 226 w 227"/>
                <a:gd name="T7" fmla="*/ 436 h 437"/>
                <a:gd name="T8" fmla="*/ 226 w 227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37">
                  <a:moveTo>
                    <a:pt x="226" y="0"/>
                  </a:moveTo>
                  <a:lnTo>
                    <a:pt x="0" y="0"/>
                  </a:lnTo>
                  <a:lnTo>
                    <a:pt x="0" y="436"/>
                  </a:lnTo>
                  <a:lnTo>
                    <a:pt x="226" y="436"/>
                  </a:lnTo>
                  <a:lnTo>
                    <a:pt x="22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4" name="Freeform 107"/>
            <p:cNvSpPr>
              <a:spLocks noChangeArrowheads="1"/>
            </p:cNvSpPr>
            <p:nvPr/>
          </p:nvSpPr>
          <p:spPr bwMode="auto">
            <a:xfrm>
              <a:off x="8492333" y="7947626"/>
              <a:ext cx="160774" cy="284301"/>
            </a:xfrm>
            <a:custGeom>
              <a:avLst/>
              <a:gdLst>
                <a:gd name="T0" fmla="*/ 0 w 249"/>
                <a:gd name="T1" fmla="*/ 0 h 437"/>
                <a:gd name="T2" fmla="*/ 0 w 249"/>
                <a:gd name="T3" fmla="*/ 436 h 437"/>
                <a:gd name="T4" fmla="*/ 248 w 249"/>
                <a:gd name="T5" fmla="*/ 436 h 437"/>
                <a:gd name="T6" fmla="*/ 248 w 249"/>
                <a:gd name="T7" fmla="*/ 0 h 437"/>
                <a:gd name="T8" fmla="*/ 0 w 249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37">
                  <a:moveTo>
                    <a:pt x="0" y="0"/>
                  </a:moveTo>
                  <a:lnTo>
                    <a:pt x="0" y="436"/>
                  </a:lnTo>
                  <a:lnTo>
                    <a:pt x="248" y="436"/>
                  </a:lnTo>
                  <a:lnTo>
                    <a:pt x="24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5" name="Freeform 108"/>
            <p:cNvSpPr>
              <a:spLocks noChangeArrowheads="1"/>
            </p:cNvSpPr>
            <p:nvPr/>
          </p:nvSpPr>
          <p:spPr bwMode="auto">
            <a:xfrm>
              <a:off x="7949721" y="8369770"/>
              <a:ext cx="143548" cy="269941"/>
            </a:xfrm>
            <a:custGeom>
              <a:avLst/>
              <a:gdLst>
                <a:gd name="T0" fmla="*/ 0 w 221"/>
                <a:gd name="T1" fmla="*/ 414 h 415"/>
                <a:gd name="T2" fmla="*/ 220 w 221"/>
                <a:gd name="T3" fmla="*/ 414 h 415"/>
                <a:gd name="T4" fmla="*/ 220 w 221"/>
                <a:gd name="T5" fmla="*/ 0 h 415"/>
                <a:gd name="T6" fmla="*/ 0 w 221"/>
                <a:gd name="T7" fmla="*/ 0 h 415"/>
                <a:gd name="T8" fmla="*/ 0 w 221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15">
                  <a:moveTo>
                    <a:pt x="0" y="414"/>
                  </a:moveTo>
                  <a:lnTo>
                    <a:pt x="220" y="414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6" name="Freeform 109"/>
            <p:cNvSpPr>
              <a:spLocks noChangeArrowheads="1"/>
            </p:cNvSpPr>
            <p:nvPr/>
          </p:nvSpPr>
          <p:spPr bwMode="auto">
            <a:xfrm>
              <a:off x="8219591" y="8369770"/>
              <a:ext cx="146419" cy="269941"/>
            </a:xfrm>
            <a:custGeom>
              <a:avLst/>
              <a:gdLst>
                <a:gd name="T0" fmla="*/ 0 w 227"/>
                <a:gd name="T1" fmla="*/ 414 h 415"/>
                <a:gd name="T2" fmla="*/ 226 w 227"/>
                <a:gd name="T3" fmla="*/ 414 h 415"/>
                <a:gd name="T4" fmla="*/ 226 w 227"/>
                <a:gd name="T5" fmla="*/ 0 h 415"/>
                <a:gd name="T6" fmla="*/ 0 w 227"/>
                <a:gd name="T7" fmla="*/ 0 h 415"/>
                <a:gd name="T8" fmla="*/ 0 w 227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15">
                  <a:moveTo>
                    <a:pt x="0" y="414"/>
                  </a:moveTo>
                  <a:lnTo>
                    <a:pt x="226" y="414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7" name="Freeform 110"/>
            <p:cNvSpPr>
              <a:spLocks noChangeArrowheads="1"/>
            </p:cNvSpPr>
            <p:nvPr/>
          </p:nvSpPr>
          <p:spPr bwMode="auto">
            <a:xfrm>
              <a:off x="8492333" y="8369770"/>
              <a:ext cx="160774" cy="269941"/>
            </a:xfrm>
            <a:custGeom>
              <a:avLst/>
              <a:gdLst>
                <a:gd name="T0" fmla="*/ 0 w 249"/>
                <a:gd name="T1" fmla="*/ 414 h 415"/>
                <a:gd name="T2" fmla="*/ 248 w 249"/>
                <a:gd name="T3" fmla="*/ 414 h 415"/>
                <a:gd name="T4" fmla="*/ 248 w 249"/>
                <a:gd name="T5" fmla="*/ 0 h 415"/>
                <a:gd name="T6" fmla="*/ 0 w 249"/>
                <a:gd name="T7" fmla="*/ 0 h 415"/>
                <a:gd name="T8" fmla="*/ 0 w 249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15">
                  <a:moveTo>
                    <a:pt x="0" y="414"/>
                  </a:moveTo>
                  <a:lnTo>
                    <a:pt x="248" y="414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8" name="Freeform 111"/>
            <p:cNvSpPr>
              <a:spLocks noChangeArrowheads="1"/>
            </p:cNvSpPr>
            <p:nvPr/>
          </p:nvSpPr>
          <p:spPr bwMode="auto">
            <a:xfrm>
              <a:off x="7949721" y="8791912"/>
              <a:ext cx="143548" cy="284301"/>
            </a:xfrm>
            <a:custGeom>
              <a:avLst/>
              <a:gdLst>
                <a:gd name="T0" fmla="*/ 0 w 221"/>
                <a:gd name="T1" fmla="*/ 436 h 437"/>
                <a:gd name="T2" fmla="*/ 220 w 221"/>
                <a:gd name="T3" fmla="*/ 436 h 437"/>
                <a:gd name="T4" fmla="*/ 220 w 221"/>
                <a:gd name="T5" fmla="*/ 0 h 437"/>
                <a:gd name="T6" fmla="*/ 0 w 221"/>
                <a:gd name="T7" fmla="*/ 0 h 437"/>
                <a:gd name="T8" fmla="*/ 0 w 221"/>
                <a:gd name="T9" fmla="*/ 43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37">
                  <a:moveTo>
                    <a:pt x="0" y="436"/>
                  </a:moveTo>
                  <a:lnTo>
                    <a:pt x="220" y="436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9" name="Freeform 112"/>
            <p:cNvSpPr>
              <a:spLocks noChangeArrowheads="1"/>
            </p:cNvSpPr>
            <p:nvPr/>
          </p:nvSpPr>
          <p:spPr bwMode="auto">
            <a:xfrm>
              <a:off x="8219591" y="8791912"/>
              <a:ext cx="146419" cy="284301"/>
            </a:xfrm>
            <a:custGeom>
              <a:avLst/>
              <a:gdLst>
                <a:gd name="T0" fmla="*/ 0 w 227"/>
                <a:gd name="T1" fmla="*/ 436 h 437"/>
                <a:gd name="T2" fmla="*/ 226 w 227"/>
                <a:gd name="T3" fmla="*/ 436 h 437"/>
                <a:gd name="T4" fmla="*/ 226 w 227"/>
                <a:gd name="T5" fmla="*/ 0 h 437"/>
                <a:gd name="T6" fmla="*/ 0 w 227"/>
                <a:gd name="T7" fmla="*/ 0 h 437"/>
                <a:gd name="T8" fmla="*/ 0 w 227"/>
                <a:gd name="T9" fmla="*/ 43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37">
                  <a:moveTo>
                    <a:pt x="0" y="436"/>
                  </a:moveTo>
                  <a:lnTo>
                    <a:pt x="226" y="436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0" name="Freeform 113"/>
            <p:cNvSpPr>
              <a:spLocks noChangeArrowheads="1"/>
            </p:cNvSpPr>
            <p:nvPr/>
          </p:nvSpPr>
          <p:spPr bwMode="auto">
            <a:xfrm>
              <a:off x="8492333" y="8791912"/>
              <a:ext cx="160774" cy="284301"/>
            </a:xfrm>
            <a:custGeom>
              <a:avLst/>
              <a:gdLst>
                <a:gd name="T0" fmla="*/ 0 w 249"/>
                <a:gd name="T1" fmla="*/ 436 h 437"/>
                <a:gd name="T2" fmla="*/ 248 w 249"/>
                <a:gd name="T3" fmla="*/ 436 h 437"/>
                <a:gd name="T4" fmla="*/ 248 w 249"/>
                <a:gd name="T5" fmla="*/ 0 h 437"/>
                <a:gd name="T6" fmla="*/ 0 w 249"/>
                <a:gd name="T7" fmla="*/ 0 h 437"/>
                <a:gd name="T8" fmla="*/ 0 w 249"/>
                <a:gd name="T9" fmla="*/ 43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37">
                  <a:moveTo>
                    <a:pt x="0" y="436"/>
                  </a:moveTo>
                  <a:lnTo>
                    <a:pt x="248" y="436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1" name="Freeform 114"/>
            <p:cNvSpPr>
              <a:spLocks noChangeArrowheads="1"/>
            </p:cNvSpPr>
            <p:nvPr/>
          </p:nvSpPr>
          <p:spPr bwMode="auto">
            <a:xfrm>
              <a:off x="7949721" y="9214054"/>
              <a:ext cx="143548" cy="272812"/>
            </a:xfrm>
            <a:custGeom>
              <a:avLst/>
              <a:gdLst>
                <a:gd name="T0" fmla="*/ 0 w 221"/>
                <a:gd name="T1" fmla="*/ 420 h 421"/>
                <a:gd name="T2" fmla="*/ 220 w 221"/>
                <a:gd name="T3" fmla="*/ 420 h 421"/>
                <a:gd name="T4" fmla="*/ 220 w 221"/>
                <a:gd name="T5" fmla="*/ 0 h 421"/>
                <a:gd name="T6" fmla="*/ 0 w 221"/>
                <a:gd name="T7" fmla="*/ 0 h 421"/>
                <a:gd name="T8" fmla="*/ 0 w 221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21">
                  <a:moveTo>
                    <a:pt x="0" y="420"/>
                  </a:moveTo>
                  <a:lnTo>
                    <a:pt x="220" y="42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2" name="Freeform 115"/>
            <p:cNvSpPr>
              <a:spLocks noChangeArrowheads="1"/>
            </p:cNvSpPr>
            <p:nvPr/>
          </p:nvSpPr>
          <p:spPr bwMode="auto">
            <a:xfrm>
              <a:off x="8219591" y="9214054"/>
              <a:ext cx="146419" cy="272812"/>
            </a:xfrm>
            <a:custGeom>
              <a:avLst/>
              <a:gdLst>
                <a:gd name="T0" fmla="*/ 0 w 227"/>
                <a:gd name="T1" fmla="*/ 420 h 421"/>
                <a:gd name="T2" fmla="*/ 226 w 227"/>
                <a:gd name="T3" fmla="*/ 420 h 421"/>
                <a:gd name="T4" fmla="*/ 226 w 227"/>
                <a:gd name="T5" fmla="*/ 0 h 421"/>
                <a:gd name="T6" fmla="*/ 0 w 227"/>
                <a:gd name="T7" fmla="*/ 0 h 421"/>
                <a:gd name="T8" fmla="*/ 0 w 227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21">
                  <a:moveTo>
                    <a:pt x="0" y="420"/>
                  </a:moveTo>
                  <a:lnTo>
                    <a:pt x="226" y="420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3" name="Freeform 116"/>
            <p:cNvSpPr>
              <a:spLocks noChangeArrowheads="1"/>
            </p:cNvSpPr>
            <p:nvPr/>
          </p:nvSpPr>
          <p:spPr bwMode="auto">
            <a:xfrm>
              <a:off x="8492333" y="9214054"/>
              <a:ext cx="160774" cy="272812"/>
            </a:xfrm>
            <a:custGeom>
              <a:avLst/>
              <a:gdLst>
                <a:gd name="T0" fmla="*/ 0 w 249"/>
                <a:gd name="T1" fmla="*/ 420 h 421"/>
                <a:gd name="T2" fmla="*/ 248 w 249"/>
                <a:gd name="T3" fmla="*/ 420 h 421"/>
                <a:gd name="T4" fmla="*/ 248 w 249"/>
                <a:gd name="T5" fmla="*/ 0 h 421"/>
                <a:gd name="T6" fmla="*/ 0 w 249"/>
                <a:gd name="T7" fmla="*/ 0 h 421"/>
                <a:gd name="T8" fmla="*/ 0 w 249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21">
                  <a:moveTo>
                    <a:pt x="0" y="420"/>
                  </a:moveTo>
                  <a:lnTo>
                    <a:pt x="248" y="420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4" name="Freeform 117"/>
            <p:cNvSpPr>
              <a:spLocks noChangeArrowheads="1"/>
            </p:cNvSpPr>
            <p:nvPr/>
          </p:nvSpPr>
          <p:spPr bwMode="auto">
            <a:xfrm>
              <a:off x="7949721" y="9650556"/>
              <a:ext cx="143548" cy="272812"/>
            </a:xfrm>
            <a:custGeom>
              <a:avLst/>
              <a:gdLst>
                <a:gd name="T0" fmla="*/ 0 w 221"/>
                <a:gd name="T1" fmla="*/ 420 h 421"/>
                <a:gd name="T2" fmla="*/ 220 w 221"/>
                <a:gd name="T3" fmla="*/ 420 h 421"/>
                <a:gd name="T4" fmla="*/ 220 w 221"/>
                <a:gd name="T5" fmla="*/ 0 h 421"/>
                <a:gd name="T6" fmla="*/ 0 w 221"/>
                <a:gd name="T7" fmla="*/ 0 h 421"/>
                <a:gd name="T8" fmla="*/ 0 w 221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21">
                  <a:moveTo>
                    <a:pt x="0" y="420"/>
                  </a:moveTo>
                  <a:lnTo>
                    <a:pt x="220" y="42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5" name="Freeform 118"/>
            <p:cNvSpPr>
              <a:spLocks noChangeArrowheads="1"/>
            </p:cNvSpPr>
            <p:nvPr/>
          </p:nvSpPr>
          <p:spPr bwMode="auto">
            <a:xfrm>
              <a:off x="8219591" y="9650556"/>
              <a:ext cx="146419" cy="272812"/>
            </a:xfrm>
            <a:custGeom>
              <a:avLst/>
              <a:gdLst>
                <a:gd name="T0" fmla="*/ 0 w 227"/>
                <a:gd name="T1" fmla="*/ 420 h 421"/>
                <a:gd name="T2" fmla="*/ 226 w 227"/>
                <a:gd name="T3" fmla="*/ 420 h 421"/>
                <a:gd name="T4" fmla="*/ 226 w 227"/>
                <a:gd name="T5" fmla="*/ 0 h 421"/>
                <a:gd name="T6" fmla="*/ 0 w 227"/>
                <a:gd name="T7" fmla="*/ 0 h 421"/>
                <a:gd name="T8" fmla="*/ 0 w 227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21">
                  <a:moveTo>
                    <a:pt x="0" y="420"/>
                  </a:moveTo>
                  <a:lnTo>
                    <a:pt x="226" y="420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6" name="Freeform 119"/>
            <p:cNvSpPr>
              <a:spLocks noChangeArrowheads="1"/>
            </p:cNvSpPr>
            <p:nvPr/>
          </p:nvSpPr>
          <p:spPr bwMode="auto">
            <a:xfrm>
              <a:off x="8492333" y="9650556"/>
              <a:ext cx="160774" cy="272812"/>
            </a:xfrm>
            <a:custGeom>
              <a:avLst/>
              <a:gdLst>
                <a:gd name="T0" fmla="*/ 0 w 249"/>
                <a:gd name="T1" fmla="*/ 420 h 421"/>
                <a:gd name="T2" fmla="*/ 248 w 249"/>
                <a:gd name="T3" fmla="*/ 420 h 421"/>
                <a:gd name="T4" fmla="*/ 248 w 249"/>
                <a:gd name="T5" fmla="*/ 0 h 421"/>
                <a:gd name="T6" fmla="*/ 0 w 249"/>
                <a:gd name="T7" fmla="*/ 0 h 421"/>
                <a:gd name="T8" fmla="*/ 0 w 249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21">
                  <a:moveTo>
                    <a:pt x="0" y="420"/>
                  </a:moveTo>
                  <a:lnTo>
                    <a:pt x="248" y="420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7" name="Freeform 120"/>
            <p:cNvSpPr>
              <a:spLocks noChangeArrowheads="1"/>
            </p:cNvSpPr>
            <p:nvPr/>
          </p:nvSpPr>
          <p:spPr bwMode="auto">
            <a:xfrm>
              <a:off x="7949721" y="10064084"/>
              <a:ext cx="143548" cy="269941"/>
            </a:xfrm>
            <a:custGeom>
              <a:avLst/>
              <a:gdLst>
                <a:gd name="T0" fmla="*/ 0 w 221"/>
                <a:gd name="T1" fmla="*/ 415 h 416"/>
                <a:gd name="T2" fmla="*/ 220 w 221"/>
                <a:gd name="T3" fmla="*/ 415 h 416"/>
                <a:gd name="T4" fmla="*/ 220 w 221"/>
                <a:gd name="T5" fmla="*/ 0 h 416"/>
                <a:gd name="T6" fmla="*/ 0 w 221"/>
                <a:gd name="T7" fmla="*/ 0 h 416"/>
                <a:gd name="T8" fmla="*/ 0 w 221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16">
                  <a:moveTo>
                    <a:pt x="0" y="415"/>
                  </a:moveTo>
                  <a:lnTo>
                    <a:pt x="220" y="415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8" name="Freeform 121"/>
            <p:cNvSpPr>
              <a:spLocks noChangeArrowheads="1"/>
            </p:cNvSpPr>
            <p:nvPr/>
          </p:nvSpPr>
          <p:spPr bwMode="auto">
            <a:xfrm>
              <a:off x="8219591" y="10064084"/>
              <a:ext cx="146419" cy="269941"/>
            </a:xfrm>
            <a:custGeom>
              <a:avLst/>
              <a:gdLst>
                <a:gd name="T0" fmla="*/ 0 w 227"/>
                <a:gd name="T1" fmla="*/ 415 h 416"/>
                <a:gd name="T2" fmla="*/ 226 w 227"/>
                <a:gd name="T3" fmla="*/ 415 h 416"/>
                <a:gd name="T4" fmla="*/ 226 w 227"/>
                <a:gd name="T5" fmla="*/ 0 h 416"/>
                <a:gd name="T6" fmla="*/ 0 w 227"/>
                <a:gd name="T7" fmla="*/ 0 h 416"/>
                <a:gd name="T8" fmla="*/ 0 w 227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16">
                  <a:moveTo>
                    <a:pt x="0" y="415"/>
                  </a:moveTo>
                  <a:lnTo>
                    <a:pt x="226" y="41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9" name="Freeform 122"/>
            <p:cNvSpPr>
              <a:spLocks noChangeArrowheads="1"/>
            </p:cNvSpPr>
            <p:nvPr/>
          </p:nvSpPr>
          <p:spPr bwMode="auto">
            <a:xfrm>
              <a:off x="8492333" y="10064084"/>
              <a:ext cx="160774" cy="269941"/>
            </a:xfrm>
            <a:custGeom>
              <a:avLst/>
              <a:gdLst>
                <a:gd name="T0" fmla="*/ 0 w 249"/>
                <a:gd name="T1" fmla="*/ 415 h 416"/>
                <a:gd name="T2" fmla="*/ 248 w 249"/>
                <a:gd name="T3" fmla="*/ 415 h 416"/>
                <a:gd name="T4" fmla="*/ 248 w 249"/>
                <a:gd name="T5" fmla="*/ 0 h 416"/>
                <a:gd name="T6" fmla="*/ 0 w 249"/>
                <a:gd name="T7" fmla="*/ 0 h 416"/>
                <a:gd name="T8" fmla="*/ 0 w 249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16">
                  <a:moveTo>
                    <a:pt x="0" y="415"/>
                  </a:moveTo>
                  <a:lnTo>
                    <a:pt x="248" y="415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0" name="Freeform 123"/>
            <p:cNvSpPr>
              <a:spLocks noChangeArrowheads="1"/>
            </p:cNvSpPr>
            <p:nvPr/>
          </p:nvSpPr>
          <p:spPr bwMode="auto">
            <a:xfrm>
              <a:off x="7949721" y="10497713"/>
              <a:ext cx="143548" cy="269941"/>
            </a:xfrm>
            <a:custGeom>
              <a:avLst/>
              <a:gdLst>
                <a:gd name="T0" fmla="*/ 0 w 221"/>
                <a:gd name="T1" fmla="*/ 414 h 415"/>
                <a:gd name="T2" fmla="*/ 220 w 221"/>
                <a:gd name="T3" fmla="*/ 414 h 415"/>
                <a:gd name="T4" fmla="*/ 220 w 221"/>
                <a:gd name="T5" fmla="*/ 0 h 415"/>
                <a:gd name="T6" fmla="*/ 0 w 221"/>
                <a:gd name="T7" fmla="*/ 0 h 415"/>
                <a:gd name="T8" fmla="*/ 0 w 221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15">
                  <a:moveTo>
                    <a:pt x="0" y="414"/>
                  </a:moveTo>
                  <a:lnTo>
                    <a:pt x="220" y="414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1" name="Freeform 124"/>
            <p:cNvSpPr>
              <a:spLocks noChangeArrowheads="1"/>
            </p:cNvSpPr>
            <p:nvPr/>
          </p:nvSpPr>
          <p:spPr bwMode="auto">
            <a:xfrm>
              <a:off x="8219591" y="10497713"/>
              <a:ext cx="146419" cy="269941"/>
            </a:xfrm>
            <a:custGeom>
              <a:avLst/>
              <a:gdLst>
                <a:gd name="T0" fmla="*/ 0 w 227"/>
                <a:gd name="T1" fmla="*/ 414 h 415"/>
                <a:gd name="T2" fmla="*/ 226 w 227"/>
                <a:gd name="T3" fmla="*/ 414 h 415"/>
                <a:gd name="T4" fmla="*/ 226 w 227"/>
                <a:gd name="T5" fmla="*/ 0 h 415"/>
                <a:gd name="T6" fmla="*/ 0 w 227"/>
                <a:gd name="T7" fmla="*/ 0 h 415"/>
                <a:gd name="T8" fmla="*/ 0 w 227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15">
                  <a:moveTo>
                    <a:pt x="0" y="414"/>
                  </a:moveTo>
                  <a:lnTo>
                    <a:pt x="226" y="414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2" name="Freeform 125"/>
            <p:cNvSpPr>
              <a:spLocks noChangeArrowheads="1"/>
            </p:cNvSpPr>
            <p:nvPr/>
          </p:nvSpPr>
          <p:spPr bwMode="auto">
            <a:xfrm>
              <a:off x="8492333" y="10497713"/>
              <a:ext cx="160774" cy="269941"/>
            </a:xfrm>
            <a:custGeom>
              <a:avLst/>
              <a:gdLst>
                <a:gd name="T0" fmla="*/ 0 w 249"/>
                <a:gd name="T1" fmla="*/ 414 h 415"/>
                <a:gd name="T2" fmla="*/ 248 w 249"/>
                <a:gd name="T3" fmla="*/ 414 h 415"/>
                <a:gd name="T4" fmla="*/ 248 w 249"/>
                <a:gd name="T5" fmla="*/ 0 h 415"/>
                <a:gd name="T6" fmla="*/ 0 w 249"/>
                <a:gd name="T7" fmla="*/ 0 h 415"/>
                <a:gd name="T8" fmla="*/ 0 w 249"/>
                <a:gd name="T9" fmla="*/ 41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15">
                  <a:moveTo>
                    <a:pt x="0" y="414"/>
                  </a:moveTo>
                  <a:lnTo>
                    <a:pt x="248" y="414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3" name="Freeform 126"/>
            <p:cNvSpPr>
              <a:spLocks noChangeArrowheads="1"/>
            </p:cNvSpPr>
            <p:nvPr/>
          </p:nvSpPr>
          <p:spPr bwMode="auto">
            <a:xfrm>
              <a:off x="7949721" y="10908370"/>
              <a:ext cx="143548" cy="269941"/>
            </a:xfrm>
            <a:custGeom>
              <a:avLst/>
              <a:gdLst>
                <a:gd name="T0" fmla="*/ 0 w 221"/>
                <a:gd name="T1" fmla="*/ 415 h 416"/>
                <a:gd name="T2" fmla="*/ 220 w 221"/>
                <a:gd name="T3" fmla="*/ 415 h 416"/>
                <a:gd name="T4" fmla="*/ 220 w 221"/>
                <a:gd name="T5" fmla="*/ 0 h 416"/>
                <a:gd name="T6" fmla="*/ 0 w 221"/>
                <a:gd name="T7" fmla="*/ 0 h 416"/>
                <a:gd name="T8" fmla="*/ 0 w 221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16">
                  <a:moveTo>
                    <a:pt x="0" y="415"/>
                  </a:moveTo>
                  <a:lnTo>
                    <a:pt x="220" y="415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4" name="Freeform 127"/>
            <p:cNvSpPr>
              <a:spLocks noChangeArrowheads="1"/>
            </p:cNvSpPr>
            <p:nvPr/>
          </p:nvSpPr>
          <p:spPr bwMode="auto">
            <a:xfrm>
              <a:off x="8219591" y="10908370"/>
              <a:ext cx="146419" cy="269941"/>
            </a:xfrm>
            <a:custGeom>
              <a:avLst/>
              <a:gdLst>
                <a:gd name="T0" fmla="*/ 0 w 227"/>
                <a:gd name="T1" fmla="*/ 415 h 416"/>
                <a:gd name="T2" fmla="*/ 226 w 227"/>
                <a:gd name="T3" fmla="*/ 415 h 416"/>
                <a:gd name="T4" fmla="*/ 226 w 227"/>
                <a:gd name="T5" fmla="*/ 0 h 416"/>
                <a:gd name="T6" fmla="*/ 0 w 227"/>
                <a:gd name="T7" fmla="*/ 0 h 416"/>
                <a:gd name="T8" fmla="*/ 0 w 227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16">
                  <a:moveTo>
                    <a:pt x="0" y="415"/>
                  </a:moveTo>
                  <a:lnTo>
                    <a:pt x="226" y="41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5" name="Freeform 128"/>
            <p:cNvSpPr>
              <a:spLocks noChangeArrowheads="1"/>
            </p:cNvSpPr>
            <p:nvPr/>
          </p:nvSpPr>
          <p:spPr bwMode="auto">
            <a:xfrm>
              <a:off x="8492333" y="10908370"/>
              <a:ext cx="160774" cy="269941"/>
            </a:xfrm>
            <a:custGeom>
              <a:avLst/>
              <a:gdLst>
                <a:gd name="T0" fmla="*/ 0 w 249"/>
                <a:gd name="T1" fmla="*/ 415 h 416"/>
                <a:gd name="T2" fmla="*/ 248 w 249"/>
                <a:gd name="T3" fmla="*/ 415 h 416"/>
                <a:gd name="T4" fmla="*/ 248 w 249"/>
                <a:gd name="T5" fmla="*/ 0 h 416"/>
                <a:gd name="T6" fmla="*/ 0 w 249"/>
                <a:gd name="T7" fmla="*/ 0 h 416"/>
                <a:gd name="T8" fmla="*/ 0 w 249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416">
                  <a:moveTo>
                    <a:pt x="0" y="415"/>
                  </a:moveTo>
                  <a:lnTo>
                    <a:pt x="248" y="415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4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1" name="Freeform 217"/>
          <p:cNvSpPr>
            <a:spLocks noChangeArrowheads="1"/>
          </p:cNvSpPr>
          <p:nvPr/>
        </p:nvSpPr>
        <p:spPr bwMode="auto">
          <a:xfrm>
            <a:off x="7827010" y="3139440"/>
            <a:ext cx="1763395" cy="3735705"/>
          </a:xfrm>
          <a:custGeom>
            <a:avLst/>
            <a:gdLst>
              <a:gd name="T0" fmla="*/ 7136 w 7320"/>
              <a:gd name="T1" fmla="*/ 6747 h 13660"/>
              <a:gd name="T2" fmla="*/ 7136 w 7320"/>
              <a:gd name="T3" fmla="*/ 6747 h 13660"/>
              <a:gd name="T4" fmla="*/ 7319 w 7320"/>
              <a:gd name="T5" fmla="*/ 6441 h 13660"/>
              <a:gd name="T6" fmla="*/ 4875 w 7320"/>
              <a:gd name="T7" fmla="*/ 4216 h 13660"/>
              <a:gd name="T8" fmla="*/ 4545 w 7320"/>
              <a:gd name="T9" fmla="*/ 4210 h 13660"/>
              <a:gd name="T10" fmla="*/ 4563 w 7320"/>
              <a:gd name="T11" fmla="*/ 4057 h 13660"/>
              <a:gd name="T12" fmla="*/ 4333 w 7320"/>
              <a:gd name="T13" fmla="*/ 3556 h 13660"/>
              <a:gd name="T14" fmla="*/ 4975 w 7320"/>
              <a:gd name="T15" fmla="*/ 29 h 13660"/>
              <a:gd name="T16" fmla="*/ 4622 w 7320"/>
              <a:gd name="T17" fmla="*/ 0 h 13660"/>
              <a:gd name="T18" fmla="*/ 3674 w 7320"/>
              <a:gd name="T19" fmla="*/ 3168 h 13660"/>
              <a:gd name="T20" fmla="*/ 3792 w 7320"/>
              <a:gd name="T21" fmla="*/ 3415 h 13660"/>
              <a:gd name="T22" fmla="*/ 3268 w 7320"/>
              <a:gd name="T23" fmla="*/ 3968 h 13660"/>
              <a:gd name="T24" fmla="*/ 2967 w 7320"/>
              <a:gd name="T25" fmla="*/ 3886 h 13660"/>
              <a:gd name="T26" fmla="*/ 0 w 7320"/>
              <a:gd name="T27" fmla="*/ 5346 h 13660"/>
              <a:gd name="T28" fmla="*/ 88 w 7320"/>
              <a:gd name="T29" fmla="*/ 5688 h 13660"/>
              <a:gd name="T30" fmla="*/ 3421 w 7320"/>
              <a:gd name="T31" fmla="*/ 4481 h 13660"/>
              <a:gd name="T32" fmla="*/ 3780 w 7320"/>
              <a:gd name="T33" fmla="*/ 4693 h 13660"/>
              <a:gd name="T34" fmla="*/ 3556 w 7320"/>
              <a:gd name="T35" fmla="*/ 13659 h 13660"/>
              <a:gd name="T36" fmla="*/ 4563 w 7320"/>
              <a:gd name="T37" fmla="*/ 13659 h 13660"/>
              <a:gd name="T38" fmla="*/ 4098 w 7320"/>
              <a:gd name="T39" fmla="*/ 4681 h 13660"/>
              <a:gd name="T40" fmla="*/ 4228 w 7320"/>
              <a:gd name="T41" fmla="*/ 4622 h 13660"/>
              <a:gd name="T42" fmla="*/ 7136 w 7320"/>
              <a:gd name="T43" fmla="*/ 6747 h 13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20" h="13660">
                <a:moveTo>
                  <a:pt x="7136" y="6747"/>
                </a:moveTo>
                <a:lnTo>
                  <a:pt x="7136" y="6747"/>
                </a:lnTo>
                <a:cubicBezTo>
                  <a:pt x="7319" y="6441"/>
                  <a:pt x="7319" y="6441"/>
                  <a:pt x="7319" y="6441"/>
                </a:cubicBezTo>
                <a:cubicBezTo>
                  <a:pt x="4875" y="4216"/>
                  <a:pt x="4875" y="4216"/>
                  <a:pt x="4875" y="4216"/>
                </a:cubicBezTo>
                <a:cubicBezTo>
                  <a:pt x="4545" y="4210"/>
                  <a:pt x="4545" y="4210"/>
                  <a:pt x="4545" y="4210"/>
                </a:cubicBezTo>
                <a:cubicBezTo>
                  <a:pt x="4557" y="4157"/>
                  <a:pt x="4563" y="4110"/>
                  <a:pt x="4563" y="4057"/>
                </a:cubicBezTo>
                <a:cubicBezTo>
                  <a:pt x="4563" y="3856"/>
                  <a:pt x="4475" y="3674"/>
                  <a:pt x="4333" y="3556"/>
                </a:cubicBezTo>
                <a:cubicBezTo>
                  <a:pt x="4975" y="29"/>
                  <a:pt x="4975" y="29"/>
                  <a:pt x="4975" y="29"/>
                </a:cubicBezTo>
                <a:cubicBezTo>
                  <a:pt x="4622" y="0"/>
                  <a:pt x="4622" y="0"/>
                  <a:pt x="4622" y="0"/>
                </a:cubicBezTo>
                <a:cubicBezTo>
                  <a:pt x="3674" y="3168"/>
                  <a:pt x="3674" y="3168"/>
                  <a:pt x="3674" y="3168"/>
                </a:cubicBezTo>
                <a:cubicBezTo>
                  <a:pt x="3792" y="3415"/>
                  <a:pt x="3792" y="3415"/>
                  <a:pt x="3792" y="3415"/>
                </a:cubicBezTo>
                <a:cubicBezTo>
                  <a:pt x="3515" y="3468"/>
                  <a:pt x="3303" y="3692"/>
                  <a:pt x="3268" y="3968"/>
                </a:cubicBezTo>
                <a:cubicBezTo>
                  <a:pt x="2967" y="3886"/>
                  <a:pt x="2967" y="3886"/>
                  <a:pt x="2967" y="3886"/>
                </a:cubicBezTo>
                <a:cubicBezTo>
                  <a:pt x="0" y="5346"/>
                  <a:pt x="0" y="5346"/>
                  <a:pt x="0" y="5346"/>
                </a:cubicBezTo>
                <a:cubicBezTo>
                  <a:pt x="88" y="5688"/>
                  <a:pt x="88" y="5688"/>
                  <a:pt x="88" y="5688"/>
                </a:cubicBezTo>
                <a:cubicBezTo>
                  <a:pt x="3421" y="4481"/>
                  <a:pt x="3421" y="4481"/>
                  <a:pt x="3421" y="4481"/>
                </a:cubicBezTo>
                <a:cubicBezTo>
                  <a:pt x="3515" y="4586"/>
                  <a:pt x="3639" y="4663"/>
                  <a:pt x="3780" y="4693"/>
                </a:cubicBezTo>
                <a:cubicBezTo>
                  <a:pt x="3556" y="13659"/>
                  <a:pt x="3556" y="13659"/>
                  <a:pt x="3556" y="13659"/>
                </a:cubicBezTo>
                <a:cubicBezTo>
                  <a:pt x="4563" y="13659"/>
                  <a:pt x="4563" y="13659"/>
                  <a:pt x="4563" y="13659"/>
                </a:cubicBezTo>
                <a:cubicBezTo>
                  <a:pt x="4098" y="4681"/>
                  <a:pt x="4098" y="4681"/>
                  <a:pt x="4098" y="4681"/>
                </a:cubicBezTo>
                <a:cubicBezTo>
                  <a:pt x="4139" y="4663"/>
                  <a:pt x="4186" y="4645"/>
                  <a:pt x="4228" y="4622"/>
                </a:cubicBezTo>
                <a:lnTo>
                  <a:pt x="7136" y="6747"/>
                </a:lnTo>
              </a:path>
            </a:pathLst>
          </a:custGeom>
          <a:solidFill>
            <a:srgbClr val="2F5597"/>
          </a:solidFill>
          <a:ln w="9525" cap="flat">
            <a:noFill/>
            <a:bevel/>
          </a:ln>
          <a:effectLst/>
        </p:spPr>
        <p:txBody>
          <a:bodyPr wrap="none" lIns="121853" tIns="60926" rIns="121853" bIns="60926" anchor="ctr"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6" name="Freeform 217"/>
          <p:cNvSpPr>
            <a:spLocks noChangeArrowheads="1"/>
          </p:cNvSpPr>
          <p:nvPr/>
        </p:nvSpPr>
        <p:spPr bwMode="auto">
          <a:xfrm>
            <a:off x="10652760" y="4281805"/>
            <a:ext cx="1508760" cy="2577465"/>
          </a:xfrm>
          <a:custGeom>
            <a:avLst/>
            <a:gdLst>
              <a:gd name="T0" fmla="*/ 7136 w 7320"/>
              <a:gd name="T1" fmla="*/ 6747 h 13660"/>
              <a:gd name="T2" fmla="*/ 7136 w 7320"/>
              <a:gd name="T3" fmla="*/ 6747 h 13660"/>
              <a:gd name="T4" fmla="*/ 7319 w 7320"/>
              <a:gd name="T5" fmla="*/ 6441 h 13660"/>
              <a:gd name="T6" fmla="*/ 4875 w 7320"/>
              <a:gd name="T7" fmla="*/ 4216 h 13660"/>
              <a:gd name="T8" fmla="*/ 4545 w 7320"/>
              <a:gd name="T9" fmla="*/ 4210 h 13660"/>
              <a:gd name="T10" fmla="*/ 4563 w 7320"/>
              <a:gd name="T11" fmla="*/ 4057 h 13660"/>
              <a:gd name="T12" fmla="*/ 4333 w 7320"/>
              <a:gd name="T13" fmla="*/ 3556 h 13660"/>
              <a:gd name="T14" fmla="*/ 4975 w 7320"/>
              <a:gd name="T15" fmla="*/ 29 h 13660"/>
              <a:gd name="T16" fmla="*/ 4622 w 7320"/>
              <a:gd name="T17" fmla="*/ 0 h 13660"/>
              <a:gd name="T18" fmla="*/ 3674 w 7320"/>
              <a:gd name="T19" fmla="*/ 3168 h 13660"/>
              <a:gd name="T20" fmla="*/ 3792 w 7320"/>
              <a:gd name="T21" fmla="*/ 3415 h 13660"/>
              <a:gd name="T22" fmla="*/ 3268 w 7320"/>
              <a:gd name="T23" fmla="*/ 3968 h 13660"/>
              <a:gd name="T24" fmla="*/ 2967 w 7320"/>
              <a:gd name="T25" fmla="*/ 3886 h 13660"/>
              <a:gd name="T26" fmla="*/ 0 w 7320"/>
              <a:gd name="T27" fmla="*/ 5346 h 13660"/>
              <a:gd name="T28" fmla="*/ 88 w 7320"/>
              <a:gd name="T29" fmla="*/ 5688 h 13660"/>
              <a:gd name="T30" fmla="*/ 3421 w 7320"/>
              <a:gd name="T31" fmla="*/ 4481 h 13660"/>
              <a:gd name="T32" fmla="*/ 3780 w 7320"/>
              <a:gd name="T33" fmla="*/ 4693 h 13660"/>
              <a:gd name="T34" fmla="*/ 3556 w 7320"/>
              <a:gd name="T35" fmla="*/ 13659 h 13660"/>
              <a:gd name="T36" fmla="*/ 4563 w 7320"/>
              <a:gd name="T37" fmla="*/ 13659 h 13660"/>
              <a:gd name="T38" fmla="*/ 4098 w 7320"/>
              <a:gd name="T39" fmla="*/ 4681 h 13660"/>
              <a:gd name="T40" fmla="*/ 4228 w 7320"/>
              <a:gd name="T41" fmla="*/ 4622 h 13660"/>
              <a:gd name="T42" fmla="*/ 7136 w 7320"/>
              <a:gd name="T43" fmla="*/ 6747 h 13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20" h="13660">
                <a:moveTo>
                  <a:pt x="7136" y="6747"/>
                </a:moveTo>
                <a:lnTo>
                  <a:pt x="7136" y="6747"/>
                </a:lnTo>
                <a:cubicBezTo>
                  <a:pt x="7319" y="6441"/>
                  <a:pt x="7319" y="6441"/>
                  <a:pt x="7319" y="6441"/>
                </a:cubicBezTo>
                <a:cubicBezTo>
                  <a:pt x="4875" y="4216"/>
                  <a:pt x="4875" y="4216"/>
                  <a:pt x="4875" y="4216"/>
                </a:cubicBezTo>
                <a:cubicBezTo>
                  <a:pt x="4545" y="4210"/>
                  <a:pt x="4545" y="4210"/>
                  <a:pt x="4545" y="4210"/>
                </a:cubicBezTo>
                <a:cubicBezTo>
                  <a:pt x="4557" y="4157"/>
                  <a:pt x="4563" y="4110"/>
                  <a:pt x="4563" y="4057"/>
                </a:cubicBezTo>
                <a:cubicBezTo>
                  <a:pt x="4563" y="3856"/>
                  <a:pt x="4475" y="3674"/>
                  <a:pt x="4333" y="3556"/>
                </a:cubicBezTo>
                <a:cubicBezTo>
                  <a:pt x="4975" y="29"/>
                  <a:pt x="4975" y="29"/>
                  <a:pt x="4975" y="29"/>
                </a:cubicBezTo>
                <a:cubicBezTo>
                  <a:pt x="4622" y="0"/>
                  <a:pt x="4622" y="0"/>
                  <a:pt x="4622" y="0"/>
                </a:cubicBezTo>
                <a:cubicBezTo>
                  <a:pt x="3674" y="3168"/>
                  <a:pt x="3674" y="3168"/>
                  <a:pt x="3674" y="3168"/>
                </a:cubicBezTo>
                <a:cubicBezTo>
                  <a:pt x="3792" y="3415"/>
                  <a:pt x="3792" y="3415"/>
                  <a:pt x="3792" y="3415"/>
                </a:cubicBezTo>
                <a:cubicBezTo>
                  <a:pt x="3515" y="3468"/>
                  <a:pt x="3303" y="3692"/>
                  <a:pt x="3268" y="3968"/>
                </a:cubicBezTo>
                <a:cubicBezTo>
                  <a:pt x="2967" y="3886"/>
                  <a:pt x="2967" y="3886"/>
                  <a:pt x="2967" y="3886"/>
                </a:cubicBezTo>
                <a:cubicBezTo>
                  <a:pt x="0" y="5346"/>
                  <a:pt x="0" y="5346"/>
                  <a:pt x="0" y="5346"/>
                </a:cubicBezTo>
                <a:cubicBezTo>
                  <a:pt x="88" y="5688"/>
                  <a:pt x="88" y="5688"/>
                  <a:pt x="88" y="5688"/>
                </a:cubicBezTo>
                <a:cubicBezTo>
                  <a:pt x="3421" y="4481"/>
                  <a:pt x="3421" y="4481"/>
                  <a:pt x="3421" y="4481"/>
                </a:cubicBezTo>
                <a:cubicBezTo>
                  <a:pt x="3515" y="4586"/>
                  <a:pt x="3639" y="4663"/>
                  <a:pt x="3780" y="4693"/>
                </a:cubicBezTo>
                <a:cubicBezTo>
                  <a:pt x="3556" y="13659"/>
                  <a:pt x="3556" y="13659"/>
                  <a:pt x="3556" y="13659"/>
                </a:cubicBezTo>
                <a:cubicBezTo>
                  <a:pt x="4563" y="13659"/>
                  <a:pt x="4563" y="13659"/>
                  <a:pt x="4563" y="13659"/>
                </a:cubicBezTo>
                <a:cubicBezTo>
                  <a:pt x="4098" y="4681"/>
                  <a:pt x="4098" y="4681"/>
                  <a:pt x="4098" y="4681"/>
                </a:cubicBezTo>
                <a:cubicBezTo>
                  <a:pt x="4139" y="4663"/>
                  <a:pt x="4186" y="4645"/>
                  <a:pt x="4228" y="4622"/>
                </a:cubicBezTo>
                <a:lnTo>
                  <a:pt x="7136" y="6747"/>
                </a:lnTo>
              </a:path>
            </a:pathLst>
          </a:custGeom>
          <a:solidFill>
            <a:srgbClr val="2F5597"/>
          </a:solidFill>
          <a:ln w="9525" cap="flat">
            <a:noFill/>
            <a:bevel/>
          </a:ln>
          <a:effectLst/>
        </p:spPr>
        <p:txBody>
          <a:bodyPr wrap="none" lIns="121853" tIns="60926" rIns="121853" bIns="60926" anchor="ctr"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9432290" y="4838065"/>
            <a:ext cx="810260" cy="2065020"/>
            <a:chOff x="6241007" y="7052180"/>
            <a:chExt cx="2435965" cy="4590536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>
              <a:off x="7517859" y="8200380"/>
              <a:ext cx="249686" cy="3442336"/>
            </a:xfrm>
            <a:custGeom>
              <a:avLst/>
              <a:gdLst>
                <a:gd name="T0" fmla="*/ 540 w 541"/>
                <a:gd name="T1" fmla="*/ 2934 h 3023"/>
                <a:gd name="T2" fmla="*/ 540 w 541"/>
                <a:gd name="T3" fmla="*/ 2934 h 3023"/>
                <a:gd name="T4" fmla="*/ 270 w 541"/>
                <a:gd name="T5" fmla="*/ 3016 h 3023"/>
                <a:gd name="T6" fmla="*/ 0 w 541"/>
                <a:gd name="T7" fmla="*/ 2934 h 3023"/>
                <a:gd name="T8" fmla="*/ 0 w 541"/>
                <a:gd name="T9" fmla="*/ 0 h 3023"/>
                <a:gd name="T10" fmla="*/ 540 w 541"/>
                <a:gd name="T11" fmla="*/ 0 h 3023"/>
                <a:gd name="T12" fmla="*/ 540 w 541"/>
                <a:gd name="T13" fmla="*/ 2934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3023">
                  <a:moveTo>
                    <a:pt x="540" y="2934"/>
                  </a:moveTo>
                  <a:lnTo>
                    <a:pt x="540" y="2934"/>
                  </a:lnTo>
                  <a:cubicBezTo>
                    <a:pt x="540" y="2934"/>
                    <a:pt x="440" y="3022"/>
                    <a:pt x="270" y="3016"/>
                  </a:cubicBezTo>
                  <a:cubicBezTo>
                    <a:pt x="100" y="3016"/>
                    <a:pt x="0" y="2934"/>
                    <a:pt x="0" y="2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0"/>
                    <a:pt x="540" y="0"/>
                    <a:pt x="540" y="0"/>
                  </a:cubicBezTo>
                  <a:lnTo>
                    <a:pt x="540" y="29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6275516" y="7052180"/>
              <a:ext cx="2401456" cy="1405834"/>
            </a:xfrm>
            <a:custGeom>
              <a:avLst/>
              <a:gdLst>
                <a:gd name="T0" fmla="*/ 5215 w 5216"/>
                <a:gd name="T1" fmla="*/ 3053 h 3054"/>
                <a:gd name="T2" fmla="*/ 1433 w 5216"/>
                <a:gd name="T3" fmla="*/ 3053 h 3054"/>
                <a:gd name="T4" fmla="*/ 0 w 5216"/>
                <a:gd name="T5" fmla="*/ 0 h 3054"/>
                <a:gd name="T6" fmla="*/ 3783 w 5216"/>
                <a:gd name="T7" fmla="*/ 0 h 3054"/>
                <a:gd name="T8" fmla="*/ 5215 w 5216"/>
                <a:gd name="T9" fmla="*/ 3053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6" h="3054">
                  <a:moveTo>
                    <a:pt x="5215" y="3053"/>
                  </a:moveTo>
                  <a:lnTo>
                    <a:pt x="1433" y="3053"/>
                  </a:lnTo>
                  <a:lnTo>
                    <a:pt x="0" y="0"/>
                  </a:lnTo>
                  <a:lnTo>
                    <a:pt x="3783" y="0"/>
                  </a:lnTo>
                  <a:lnTo>
                    <a:pt x="5215" y="30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6458214" y="7151581"/>
              <a:ext cx="2036061" cy="1209059"/>
            </a:xfrm>
            <a:custGeom>
              <a:avLst/>
              <a:gdLst>
                <a:gd name="T0" fmla="*/ 1301 w 4424"/>
                <a:gd name="T1" fmla="*/ 1350 h 2627"/>
                <a:gd name="T2" fmla="*/ 874 w 4424"/>
                <a:gd name="T3" fmla="*/ 452 h 2627"/>
                <a:gd name="T4" fmla="*/ 1401 w 4424"/>
                <a:gd name="T5" fmla="*/ 452 h 2627"/>
                <a:gd name="T6" fmla="*/ 1615 w 4424"/>
                <a:gd name="T7" fmla="*/ 904 h 2627"/>
                <a:gd name="T8" fmla="*/ 1791 w 4424"/>
                <a:gd name="T9" fmla="*/ 1275 h 2627"/>
                <a:gd name="T10" fmla="*/ 2243 w 4424"/>
                <a:gd name="T11" fmla="*/ 823 h 2627"/>
                <a:gd name="T12" fmla="*/ 2878 w 4424"/>
                <a:gd name="T13" fmla="*/ 2180 h 2627"/>
                <a:gd name="T14" fmla="*/ 2356 w 4424"/>
                <a:gd name="T15" fmla="*/ 2180 h 2627"/>
                <a:gd name="T16" fmla="*/ 4002 w 4424"/>
                <a:gd name="T17" fmla="*/ 1727 h 2627"/>
                <a:gd name="T18" fmla="*/ 3475 w 4424"/>
                <a:gd name="T19" fmla="*/ 1727 h 2627"/>
                <a:gd name="T20" fmla="*/ 2846 w 4424"/>
                <a:gd name="T21" fmla="*/ 1803 h 2627"/>
                <a:gd name="T22" fmla="*/ 2212 w 4424"/>
                <a:gd name="T23" fmla="*/ 2180 h 2627"/>
                <a:gd name="T24" fmla="*/ 1684 w 4424"/>
                <a:gd name="T25" fmla="*/ 2180 h 2627"/>
                <a:gd name="T26" fmla="*/ 2494 w 4424"/>
                <a:gd name="T27" fmla="*/ 1350 h 2627"/>
                <a:gd name="T28" fmla="*/ 2670 w 4424"/>
                <a:gd name="T29" fmla="*/ 1727 h 2627"/>
                <a:gd name="T30" fmla="*/ 2457 w 4424"/>
                <a:gd name="T31" fmla="*/ 1275 h 2627"/>
                <a:gd name="T32" fmla="*/ 3688 w 4424"/>
                <a:gd name="T33" fmla="*/ 2180 h 2627"/>
                <a:gd name="T34" fmla="*/ 3512 w 4424"/>
                <a:gd name="T35" fmla="*/ 1803 h 2627"/>
                <a:gd name="T36" fmla="*/ 3161 w 4424"/>
                <a:gd name="T37" fmla="*/ 1350 h 2627"/>
                <a:gd name="T38" fmla="*/ 3336 w 4424"/>
                <a:gd name="T39" fmla="*/ 1727 h 2627"/>
                <a:gd name="T40" fmla="*/ 3613 w 4424"/>
                <a:gd name="T41" fmla="*/ 904 h 2627"/>
                <a:gd name="T42" fmla="*/ 2212 w 4424"/>
                <a:gd name="T43" fmla="*/ 452 h 2627"/>
                <a:gd name="T44" fmla="*/ 2740 w 4424"/>
                <a:gd name="T45" fmla="*/ 452 h 2627"/>
                <a:gd name="T46" fmla="*/ 2595 w 4424"/>
                <a:gd name="T47" fmla="*/ 1275 h 2627"/>
                <a:gd name="T48" fmla="*/ 2419 w 4424"/>
                <a:gd name="T49" fmla="*/ 904 h 2627"/>
                <a:gd name="T50" fmla="*/ 1018 w 4424"/>
                <a:gd name="T51" fmla="*/ 2180 h 2627"/>
                <a:gd name="T52" fmla="*/ 1056 w 4424"/>
                <a:gd name="T53" fmla="*/ 2255 h 2627"/>
                <a:gd name="T54" fmla="*/ 1584 w 4424"/>
                <a:gd name="T55" fmla="*/ 2255 h 2627"/>
                <a:gd name="T56" fmla="*/ 421 w 4424"/>
                <a:gd name="T57" fmla="*/ 904 h 2627"/>
                <a:gd name="T58" fmla="*/ 949 w 4424"/>
                <a:gd name="T59" fmla="*/ 904 h 2627"/>
                <a:gd name="T60" fmla="*/ 811 w 4424"/>
                <a:gd name="T61" fmla="*/ 1727 h 2627"/>
                <a:gd name="T62" fmla="*/ 3054 w 4424"/>
                <a:gd name="T63" fmla="*/ 823 h 2627"/>
                <a:gd name="T64" fmla="*/ 2878 w 4424"/>
                <a:gd name="T65" fmla="*/ 452 h 2627"/>
                <a:gd name="T66" fmla="*/ 3726 w 4424"/>
                <a:gd name="T67" fmla="*/ 2255 h 2627"/>
                <a:gd name="T68" fmla="*/ 4247 w 4424"/>
                <a:gd name="T69" fmla="*/ 2255 h 2627"/>
                <a:gd name="T70" fmla="*/ 3757 w 4424"/>
                <a:gd name="T71" fmla="*/ 2626 h 2627"/>
                <a:gd name="T72" fmla="*/ 2388 w 4424"/>
                <a:gd name="T73" fmla="*/ 2255 h 2627"/>
                <a:gd name="T74" fmla="*/ 2915 w 4424"/>
                <a:gd name="T75" fmla="*/ 2255 h 2627"/>
                <a:gd name="T76" fmla="*/ 1898 w 4424"/>
                <a:gd name="T77" fmla="*/ 2626 h 2627"/>
                <a:gd name="T78" fmla="*/ 1722 w 4424"/>
                <a:gd name="T79" fmla="*/ 2255 h 2627"/>
                <a:gd name="T80" fmla="*/ 1332 w 4424"/>
                <a:gd name="T81" fmla="*/ 0 h 2627"/>
                <a:gd name="T82" fmla="*/ 2702 w 4424"/>
                <a:gd name="T83" fmla="*/ 370 h 2627"/>
                <a:gd name="T84" fmla="*/ 2174 w 4424"/>
                <a:gd name="T85" fmla="*/ 370 h 2627"/>
                <a:gd name="T86" fmla="*/ 3192 w 4424"/>
                <a:gd name="T87" fmla="*/ 0 h 2627"/>
                <a:gd name="T88" fmla="*/ 3368 w 4424"/>
                <a:gd name="T89" fmla="*/ 370 h 2627"/>
                <a:gd name="T90" fmla="*/ 176 w 4424"/>
                <a:gd name="T91" fmla="*/ 370 h 2627"/>
                <a:gd name="T92" fmla="*/ 735 w 4424"/>
                <a:gd name="T93" fmla="*/ 452 h 2627"/>
                <a:gd name="T94" fmla="*/ 911 w 4424"/>
                <a:gd name="T95" fmla="*/ 823 h 2627"/>
                <a:gd name="T96" fmla="*/ 1194 w 4424"/>
                <a:gd name="T97" fmla="*/ 0 h 2627"/>
                <a:gd name="T98" fmla="*/ 1370 w 4424"/>
                <a:gd name="T99" fmla="*/ 37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4" h="2627">
                  <a:moveTo>
                    <a:pt x="2005" y="1727"/>
                  </a:moveTo>
                  <a:lnTo>
                    <a:pt x="1829" y="1350"/>
                  </a:lnTo>
                  <a:lnTo>
                    <a:pt x="1301" y="1350"/>
                  </a:lnTo>
                  <a:lnTo>
                    <a:pt x="1477" y="1727"/>
                  </a:lnTo>
                  <a:lnTo>
                    <a:pt x="2005" y="1727"/>
                  </a:lnTo>
                  <a:close/>
                  <a:moveTo>
                    <a:pt x="874" y="452"/>
                  </a:moveTo>
                  <a:lnTo>
                    <a:pt x="1050" y="823"/>
                  </a:lnTo>
                  <a:lnTo>
                    <a:pt x="1577" y="823"/>
                  </a:lnTo>
                  <a:lnTo>
                    <a:pt x="1401" y="452"/>
                  </a:lnTo>
                  <a:lnTo>
                    <a:pt x="874" y="452"/>
                  </a:lnTo>
                  <a:close/>
                  <a:moveTo>
                    <a:pt x="1791" y="1275"/>
                  </a:moveTo>
                  <a:lnTo>
                    <a:pt x="1615" y="904"/>
                  </a:lnTo>
                  <a:lnTo>
                    <a:pt x="1087" y="904"/>
                  </a:lnTo>
                  <a:lnTo>
                    <a:pt x="1263" y="1275"/>
                  </a:lnTo>
                  <a:lnTo>
                    <a:pt x="1791" y="1275"/>
                  </a:lnTo>
                  <a:close/>
                  <a:moveTo>
                    <a:pt x="1546" y="452"/>
                  </a:moveTo>
                  <a:lnTo>
                    <a:pt x="1715" y="823"/>
                  </a:lnTo>
                  <a:lnTo>
                    <a:pt x="2243" y="823"/>
                  </a:lnTo>
                  <a:lnTo>
                    <a:pt x="2073" y="452"/>
                  </a:lnTo>
                  <a:lnTo>
                    <a:pt x="1546" y="452"/>
                  </a:lnTo>
                  <a:close/>
                  <a:moveTo>
                    <a:pt x="2878" y="2180"/>
                  </a:moveTo>
                  <a:lnTo>
                    <a:pt x="2708" y="1803"/>
                  </a:lnTo>
                  <a:lnTo>
                    <a:pt x="2180" y="1803"/>
                  </a:lnTo>
                  <a:lnTo>
                    <a:pt x="2356" y="2180"/>
                  </a:lnTo>
                  <a:lnTo>
                    <a:pt x="2878" y="2180"/>
                  </a:lnTo>
                  <a:close/>
                  <a:moveTo>
                    <a:pt x="3475" y="1727"/>
                  </a:moveTo>
                  <a:lnTo>
                    <a:pt x="4002" y="1727"/>
                  </a:lnTo>
                  <a:lnTo>
                    <a:pt x="3826" y="1350"/>
                  </a:lnTo>
                  <a:lnTo>
                    <a:pt x="3299" y="1350"/>
                  </a:lnTo>
                  <a:lnTo>
                    <a:pt x="3475" y="1727"/>
                  </a:lnTo>
                  <a:close/>
                  <a:moveTo>
                    <a:pt x="3550" y="2180"/>
                  </a:moveTo>
                  <a:lnTo>
                    <a:pt x="3374" y="1803"/>
                  </a:lnTo>
                  <a:lnTo>
                    <a:pt x="2846" y="1803"/>
                  </a:lnTo>
                  <a:lnTo>
                    <a:pt x="3022" y="2180"/>
                  </a:lnTo>
                  <a:lnTo>
                    <a:pt x="3550" y="2180"/>
                  </a:lnTo>
                  <a:close/>
                  <a:moveTo>
                    <a:pt x="2212" y="2180"/>
                  </a:moveTo>
                  <a:lnTo>
                    <a:pt x="2036" y="1803"/>
                  </a:lnTo>
                  <a:lnTo>
                    <a:pt x="1514" y="1803"/>
                  </a:lnTo>
                  <a:lnTo>
                    <a:pt x="1684" y="2180"/>
                  </a:lnTo>
                  <a:lnTo>
                    <a:pt x="2212" y="2180"/>
                  </a:lnTo>
                  <a:close/>
                  <a:moveTo>
                    <a:pt x="2670" y="1727"/>
                  </a:moveTo>
                  <a:lnTo>
                    <a:pt x="2494" y="1350"/>
                  </a:lnTo>
                  <a:lnTo>
                    <a:pt x="1967" y="1350"/>
                  </a:lnTo>
                  <a:lnTo>
                    <a:pt x="2143" y="1727"/>
                  </a:lnTo>
                  <a:lnTo>
                    <a:pt x="2670" y="1727"/>
                  </a:lnTo>
                  <a:close/>
                  <a:moveTo>
                    <a:pt x="1753" y="904"/>
                  </a:moveTo>
                  <a:lnTo>
                    <a:pt x="1929" y="1275"/>
                  </a:lnTo>
                  <a:lnTo>
                    <a:pt x="2457" y="1275"/>
                  </a:lnTo>
                  <a:lnTo>
                    <a:pt x="2281" y="904"/>
                  </a:lnTo>
                  <a:lnTo>
                    <a:pt x="1753" y="904"/>
                  </a:lnTo>
                  <a:close/>
                  <a:moveTo>
                    <a:pt x="3688" y="2180"/>
                  </a:moveTo>
                  <a:lnTo>
                    <a:pt x="4216" y="2180"/>
                  </a:lnTo>
                  <a:lnTo>
                    <a:pt x="4040" y="1803"/>
                  </a:lnTo>
                  <a:lnTo>
                    <a:pt x="3512" y="1803"/>
                  </a:lnTo>
                  <a:lnTo>
                    <a:pt x="3688" y="2180"/>
                  </a:lnTo>
                  <a:close/>
                  <a:moveTo>
                    <a:pt x="3336" y="1727"/>
                  </a:moveTo>
                  <a:lnTo>
                    <a:pt x="3161" y="1350"/>
                  </a:lnTo>
                  <a:lnTo>
                    <a:pt x="2633" y="1350"/>
                  </a:lnTo>
                  <a:lnTo>
                    <a:pt x="2809" y="1727"/>
                  </a:lnTo>
                  <a:lnTo>
                    <a:pt x="3336" y="1727"/>
                  </a:lnTo>
                  <a:close/>
                  <a:moveTo>
                    <a:pt x="3261" y="1275"/>
                  </a:moveTo>
                  <a:lnTo>
                    <a:pt x="3789" y="1275"/>
                  </a:lnTo>
                  <a:lnTo>
                    <a:pt x="3613" y="904"/>
                  </a:lnTo>
                  <a:lnTo>
                    <a:pt x="3085" y="904"/>
                  </a:lnTo>
                  <a:lnTo>
                    <a:pt x="3261" y="1275"/>
                  </a:lnTo>
                  <a:close/>
                  <a:moveTo>
                    <a:pt x="2212" y="452"/>
                  </a:moveTo>
                  <a:lnTo>
                    <a:pt x="2388" y="823"/>
                  </a:lnTo>
                  <a:lnTo>
                    <a:pt x="2915" y="823"/>
                  </a:lnTo>
                  <a:lnTo>
                    <a:pt x="2740" y="452"/>
                  </a:lnTo>
                  <a:lnTo>
                    <a:pt x="2212" y="452"/>
                  </a:lnTo>
                  <a:close/>
                  <a:moveTo>
                    <a:pt x="2419" y="904"/>
                  </a:moveTo>
                  <a:lnTo>
                    <a:pt x="2595" y="1275"/>
                  </a:lnTo>
                  <a:lnTo>
                    <a:pt x="3123" y="1275"/>
                  </a:lnTo>
                  <a:lnTo>
                    <a:pt x="2947" y="904"/>
                  </a:lnTo>
                  <a:lnTo>
                    <a:pt x="2419" y="904"/>
                  </a:lnTo>
                  <a:close/>
                  <a:moveTo>
                    <a:pt x="1370" y="1803"/>
                  </a:moveTo>
                  <a:lnTo>
                    <a:pt x="842" y="1803"/>
                  </a:lnTo>
                  <a:lnTo>
                    <a:pt x="1018" y="2180"/>
                  </a:lnTo>
                  <a:lnTo>
                    <a:pt x="1546" y="2180"/>
                  </a:lnTo>
                  <a:lnTo>
                    <a:pt x="1370" y="1803"/>
                  </a:lnTo>
                  <a:close/>
                  <a:moveTo>
                    <a:pt x="1056" y="2255"/>
                  </a:moveTo>
                  <a:lnTo>
                    <a:pt x="1232" y="2626"/>
                  </a:lnTo>
                  <a:lnTo>
                    <a:pt x="1759" y="2626"/>
                  </a:lnTo>
                  <a:lnTo>
                    <a:pt x="1584" y="2255"/>
                  </a:lnTo>
                  <a:lnTo>
                    <a:pt x="1056" y="2255"/>
                  </a:lnTo>
                  <a:close/>
                  <a:moveTo>
                    <a:pt x="949" y="904"/>
                  </a:moveTo>
                  <a:lnTo>
                    <a:pt x="421" y="904"/>
                  </a:lnTo>
                  <a:lnTo>
                    <a:pt x="597" y="1275"/>
                  </a:lnTo>
                  <a:lnTo>
                    <a:pt x="1125" y="1275"/>
                  </a:lnTo>
                  <a:lnTo>
                    <a:pt x="949" y="904"/>
                  </a:lnTo>
                  <a:close/>
                  <a:moveTo>
                    <a:pt x="1163" y="1350"/>
                  </a:moveTo>
                  <a:lnTo>
                    <a:pt x="635" y="1350"/>
                  </a:lnTo>
                  <a:lnTo>
                    <a:pt x="811" y="1727"/>
                  </a:lnTo>
                  <a:lnTo>
                    <a:pt x="1338" y="1727"/>
                  </a:lnTo>
                  <a:lnTo>
                    <a:pt x="1163" y="1350"/>
                  </a:lnTo>
                  <a:close/>
                  <a:moveTo>
                    <a:pt x="3054" y="823"/>
                  </a:moveTo>
                  <a:lnTo>
                    <a:pt x="3581" y="823"/>
                  </a:lnTo>
                  <a:lnTo>
                    <a:pt x="3405" y="452"/>
                  </a:lnTo>
                  <a:lnTo>
                    <a:pt x="2878" y="452"/>
                  </a:lnTo>
                  <a:lnTo>
                    <a:pt x="3054" y="823"/>
                  </a:lnTo>
                  <a:close/>
                  <a:moveTo>
                    <a:pt x="4247" y="2255"/>
                  </a:moveTo>
                  <a:lnTo>
                    <a:pt x="3726" y="2255"/>
                  </a:lnTo>
                  <a:lnTo>
                    <a:pt x="3896" y="2626"/>
                  </a:lnTo>
                  <a:lnTo>
                    <a:pt x="4423" y="2626"/>
                  </a:lnTo>
                  <a:lnTo>
                    <a:pt x="4247" y="2255"/>
                  </a:lnTo>
                  <a:close/>
                  <a:moveTo>
                    <a:pt x="3054" y="2255"/>
                  </a:moveTo>
                  <a:lnTo>
                    <a:pt x="3230" y="2626"/>
                  </a:lnTo>
                  <a:lnTo>
                    <a:pt x="3757" y="2626"/>
                  </a:lnTo>
                  <a:lnTo>
                    <a:pt x="3581" y="2255"/>
                  </a:lnTo>
                  <a:lnTo>
                    <a:pt x="3054" y="2255"/>
                  </a:lnTo>
                  <a:close/>
                  <a:moveTo>
                    <a:pt x="2388" y="2255"/>
                  </a:moveTo>
                  <a:lnTo>
                    <a:pt x="2564" y="2626"/>
                  </a:lnTo>
                  <a:lnTo>
                    <a:pt x="3091" y="2626"/>
                  </a:lnTo>
                  <a:lnTo>
                    <a:pt x="2915" y="2255"/>
                  </a:lnTo>
                  <a:lnTo>
                    <a:pt x="2388" y="2255"/>
                  </a:lnTo>
                  <a:close/>
                  <a:moveTo>
                    <a:pt x="1722" y="2255"/>
                  </a:moveTo>
                  <a:lnTo>
                    <a:pt x="1898" y="2626"/>
                  </a:lnTo>
                  <a:lnTo>
                    <a:pt x="2425" y="2626"/>
                  </a:lnTo>
                  <a:lnTo>
                    <a:pt x="2249" y="2255"/>
                  </a:lnTo>
                  <a:lnTo>
                    <a:pt x="1722" y="2255"/>
                  </a:lnTo>
                  <a:close/>
                  <a:moveTo>
                    <a:pt x="2036" y="370"/>
                  </a:moveTo>
                  <a:lnTo>
                    <a:pt x="1860" y="0"/>
                  </a:lnTo>
                  <a:lnTo>
                    <a:pt x="1332" y="0"/>
                  </a:lnTo>
                  <a:lnTo>
                    <a:pt x="1508" y="370"/>
                  </a:lnTo>
                  <a:lnTo>
                    <a:pt x="2036" y="370"/>
                  </a:lnTo>
                  <a:close/>
                  <a:moveTo>
                    <a:pt x="2702" y="370"/>
                  </a:moveTo>
                  <a:lnTo>
                    <a:pt x="2526" y="0"/>
                  </a:lnTo>
                  <a:lnTo>
                    <a:pt x="1998" y="0"/>
                  </a:lnTo>
                  <a:lnTo>
                    <a:pt x="2174" y="370"/>
                  </a:lnTo>
                  <a:lnTo>
                    <a:pt x="2702" y="370"/>
                  </a:lnTo>
                  <a:close/>
                  <a:moveTo>
                    <a:pt x="3368" y="370"/>
                  </a:moveTo>
                  <a:lnTo>
                    <a:pt x="3192" y="0"/>
                  </a:lnTo>
                  <a:lnTo>
                    <a:pt x="2664" y="0"/>
                  </a:lnTo>
                  <a:lnTo>
                    <a:pt x="2840" y="370"/>
                  </a:lnTo>
                  <a:lnTo>
                    <a:pt x="3368" y="370"/>
                  </a:lnTo>
                  <a:close/>
                  <a:moveTo>
                    <a:pt x="528" y="0"/>
                  </a:moveTo>
                  <a:lnTo>
                    <a:pt x="0" y="0"/>
                  </a:lnTo>
                  <a:lnTo>
                    <a:pt x="176" y="370"/>
                  </a:lnTo>
                  <a:lnTo>
                    <a:pt x="698" y="370"/>
                  </a:lnTo>
                  <a:lnTo>
                    <a:pt x="528" y="0"/>
                  </a:lnTo>
                  <a:close/>
                  <a:moveTo>
                    <a:pt x="735" y="452"/>
                  </a:moveTo>
                  <a:lnTo>
                    <a:pt x="208" y="452"/>
                  </a:lnTo>
                  <a:lnTo>
                    <a:pt x="383" y="823"/>
                  </a:lnTo>
                  <a:lnTo>
                    <a:pt x="911" y="823"/>
                  </a:lnTo>
                  <a:lnTo>
                    <a:pt x="735" y="452"/>
                  </a:lnTo>
                  <a:close/>
                  <a:moveTo>
                    <a:pt x="1370" y="370"/>
                  </a:moveTo>
                  <a:lnTo>
                    <a:pt x="1194" y="0"/>
                  </a:lnTo>
                  <a:lnTo>
                    <a:pt x="666" y="0"/>
                  </a:lnTo>
                  <a:lnTo>
                    <a:pt x="842" y="370"/>
                  </a:lnTo>
                  <a:lnTo>
                    <a:pt x="1370" y="3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auto">
            <a:xfrm>
              <a:off x="6241007" y="7052180"/>
              <a:ext cx="694250" cy="1545810"/>
            </a:xfrm>
            <a:custGeom>
              <a:avLst/>
              <a:gdLst>
                <a:gd name="T0" fmla="*/ 1432 w 1509"/>
                <a:gd name="T1" fmla="*/ 3361 h 3362"/>
                <a:gd name="T2" fmla="*/ 0 w 1509"/>
                <a:gd name="T3" fmla="*/ 308 h 3362"/>
                <a:gd name="T4" fmla="*/ 75 w 1509"/>
                <a:gd name="T5" fmla="*/ 0 h 3362"/>
                <a:gd name="T6" fmla="*/ 1508 w 1509"/>
                <a:gd name="T7" fmla="*/ 3053 h 3362"/>
                <a:gd name="T8" fmla="*/ 1432 w 1509"/>
                <a:gd name="T9" fmla="*/ 3361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3362">
                  <a:moveTo>
                    <a:pt x="1432" y="3361"/>
                  </a:moveTo>
                  <a:lnTo>
                    <a:pt x="0" y="308"/>
                  </a:lnTo>
                  <a:lnTo>
                    <a:pt x="75" y="0"/>
                  </a:lnTo>
                  <a:lnTo>
                    <a:pt x="1508" y="3053"/>
                  </a:lnTo>
                  <a:lnTo>
                    <a:pt x="1432" y="336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auto">
            <a:xfrm>
              <a:off x="6900747" y="8458014"/>
              <a:ext cx="1776225" cy="142004"/>
            </a:xfrm>
            <a:custGeom>
              <a:avLst/>
              <a:gdLst>
                <a:gd name="T0" fmla="*/ 3858 w 3859"/>
                <a:gd name="T1" fmla="*/ 0 h 309"/>
                <a:gd name="T2" fmla="*/ 76 w 3859"/>
                <a:gd name="T3" fmla="*/ 0 h 309"/>
                <a:gd name="T4" fmla="*/ 0 w 3859"/>
                <a:gd name="T5" fmla="*/ 308 h 309"/>
                <a:gd name="T6" fmla="*/ 3776 w 3859"/>
                <a:gd name="T7" fmla="*/ 308 h 309"/>
                <a:gd name="T8" fmla="*/ 3858 w 385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9" h="309">
                  <a:moveTo>
                    <a:pt x="3858" y="0"/>
                  </a:moveTo>
                  <a:lnTo>
                    <a:pt x="76" y="0"/>
                  </a:lnTo>
                  <a:lnTo>
                    <a:pt x="0" y="308"/>
                  </a:lnTo>
                  <a:lnTo>
                    <a:pt x="3776" y="308"/>
                  </a:lnTo>
                  <a:lnTo>
                    <a:pt x="3858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Freeform 10"/>
            <p:cNvSpPr>
              <a:spLocks noChangeArrowheads="1"/>
            </p:cNvSpPr>
            <p:nvPr/>
          </p:nvSpPr>
          <p:spPr bwMode="auto">
            <a:xfrm>
              <a:off x="7477260" y="7358500"/>
              <a:ext cx="24359" cy="18258"/>
            </a:xfrm>
            <a:custGeom>
              <a:avLst/>
              <a:gdLst>
                <a:gd name="T0" fmla="*/ 0 w 51"/>
                <a:gd name="T1" fmla="*/ 0 h 39"/>
                <a:gd name="T2" fmla="*/ 19 w 51"/>
                <a:gd name="T3" fmla="*/ 38 h 39"/>
                <a:gd name="T4" fmla="*/ 50 w 51"/>
                <a:gd name="T5" fmla="*/ 0 h 39"/>
                <a:gd name="T6" fmla="*/ 0 w 5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0" y="0"/>
                  </a:moveTo>
                  <a:lnTo>
                    <a:pt x="19" y="38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57C1E8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Freeform 17"/>
            <p:cNvSpPr>
              <a:spLocks noChangeArrowheads="1"/>
            </p:cNvSpPr>
            <p:nvPr/>
          </p:nvSpPr>
          <p:spPr bwMode="auto">
            <a:xfrm>
              <a:off x="6925107" y="7151583"/>
              <a:ext cx="1006866" cy="1115743"/>
            </a:xfrm>
            <a:custGeom>
              <a:avLst/>
              <a:gdLst>
                <a:gd name="T0" fmla="*/ 314 w 2187"/>
                <a:gd name="T1" fmla="*/ 1803 h 2426"/>
                <a:gd name="T2" fmla="*/ 0 w 2187"/>
                <a:gd name="T3" fmla="*/ 2167 h 2426"/>
                <a:gd name="T4" fmla="*/ 6 w 2187"/>
                <a:gd name="T5" fmla="*/ 2180 h 2426"/>
                <a:gd name="T6" fmla="*/ 333 w 2187"/>
                <a:gd name="T7" fmla="*/ 2180 h 2426"/>
                <a:gd name="T8" fmla="*/ 465 w 2187"/>
                <a:gd name="T9" fmla="*/ 2029 h 2426"/>
                <a:gd name="T10" fmla="*/ 358 w 2187"/>
                <a:gd name="T11" fmla="*/ 1803 h 2426"/>
                <a:gd name="T12" fmla="*/ 314 w 2187"/>
                <a:gd name="T13" fmla="*/ 1803 h 2426"/>
                <a:gd name="T14" fmla="*/ 125 w 2187"/>
                <a:gd name="T15" fmla="*/ 2425 h 2426"/>
                <a:gd name="T16" fmla="*/ 270 w 2187"/>
                <a:gd name="T17" fmla="*/ 2255 h 2426"/>
                <a:gd name="T18" fmla="*/ 44 w 2187"/>
                <a:gd name="T19" fmla="*/ 2255 h 2426"/>
                <a:gd name="T20" fmla="*/ 125 w 2187"/>
                <a:gd name="T21" fmla="*/ 2425 h 2426"/>
                <a:gd name="T22" fmla="*/ 1206 w 2187"/>
                <a:gd name="T23" fmla="*/ 766 h 2426"/>
                <a:gd name="T24" fmla="*/ 1156 w 2187"/>
                <a:gd name="T25" fmla="*/ 823 h 2426"/>
                <a:gd name="T26" fmla="*/ 1231 w 2187"/>
                <a:gd name="T27" fmla="*/ 823 h 2426"/>
                <a:gd name="T28" fmla="*/ 1206 w 2187"/>
                <a:gd name="T29" fmla="*/ 766 h 2426"/>
                <a:gd name="T30" fmla="*/ 773 w 2187"/>
                <a:gd name="T31" fmla="*/ 1269 h 2426"/>
                <a:gd name="T32" fmla="*/ 766 w 2187"/>
                <a:gd name="T33" fmla="*/ 1275 h 2426"/>
                <a:gd name="T34" fmla="*/ 779 w 2187"/>
                <a:gd name="T35" fmla="*/ 1275 h 2426"/>
                <a:gd name="T36" fmla="*/ 773 w 2187"/>
                <a:gd name="T37" fmla="*/ 1269 h 2426"/>
                <a:gd name="T38" fmla="*/ 1633 w 2187"/>
                <a:gd name="T39" fmla="*/ 263 h 2426"/>
                <a:gd name="T40" fmla="*/ 1539 w 2187"/>
                <a:gd name="T41" fmla="*/ 370 h 2426"/>
                <a:gd name="T42" fmla="*/ 1690 w 2187"/>
                <a:gd name="T43" fmla="*/ 370 h 2426"/>
                <a:gd name="T44" fmla="*/ 1633 w 2187"/>
                <a:gd name="T45" fmla="*/ 263 h 2426"/>
                <a:gd name="T46" fmla="*/ 553 w 2187"/>
                <a:gd name="T47" fmla="*/ 1922 h 2426"/>
                <a:gd name="T48" fmla="*/ 653 w 2187"/>
                <a:gd name="T49" fmla="*/ 1803 h 2426"/>
                <a:gd name="T50" fmla="*/ 502 w 2187"/>
                <a:gd name="T51" fmla="*/ 1803 h 2426"/>
                <a:gd name="T52" fmla="*/ 553 w 2187"/>
                <a:gd name="T53" fmla="*/ 1922 h 2426"/>
                <a:gd name="T54" fmla="*/ 986 w 2187"/>
                <a:gd name="T55" fmla="*/ 1419 h 2426"/>
                <a:gd name="T56" fmla="*/ 1043 w 2187"/>
                <a:gd name="T57" fmla="*/ 1350 h 2426"/>
                <a:gd name="T58" fmla="*/ 955 w 2187"/>
                <a:gd name="T59" fmla="*/ 1350 h 2426"/>
                <a:gd name="T60" fmla="*/ 986 w 2187"/>
                <a:gd name="T61" fmla="*/ 1419 h 2426"/>
                <a:gd name="T62" fmla="*/ 2180 w 2187"/>
                <a:gd name="T63" fmla="*/ 0 h 2426"/>
                <a:gd name="T64" fmla="*/ 1859 w 2187"/>
                <a:gd name="T65" fmla="*/ 0 h 2426"/>
                <a:gd name="T66" fmla="*/ 1728 w 2187"/>
                <a:gd name="T67" fmla="*/ 157 h 2426"/>
                <a:gd name="T68" fmla="*/ 1828 w 2187"/>
                <a:gd name="T69" fmla="*/ 370 h 2426"/>
                <a:gd name="T70" fmla="*/ 1885 w 2187"/>
                <a:gd name="T71" fmla="*/ 370 h 2426"/>
                <a:gd name="T72" fmla="*/ 2186 w 2187"/>
                <a:gd name="T73" fmla="*/ 18 h 2426"/>
                <a:gd name="T74" fmla="*/ 2180 w 2187"/>
                <a:gd name="T75" fmla="*/ 0 h 2426"/>
                <a:gd name="T76" fmla="*/ 703 w 2187"/>
                <a:gd name="T77" fmla="*/ 1350 h 2426"/>
                <a:gd name="T78" fmla="*/ 433 w 2187"/>
                <a:gd name="T79" fmla="*/ 1665 h 2426"/>
                <a:gd name="T80" fmla="*/ 465 w 2187"/>
                <a:gd name="T81" fmla="*/ 1727 h 2426"/>
                <a:gd name="T82" fmla="*/ 722 w 2187"/>
                <a:gd name="T83" fmla="*/ 1727 h 2426"/>
                <a:gd name="T84" fmla="*/ 898 w 2187"/>
                <a:gd name="T85" fmla="*/ 1526 h 2426"/>
                <a:gd name="T86" fmla="*/ 817 w 2187"/>
                <a:gd name="T87" fmla="*/ 1350 h 2426"/>
                <a:gd name="T88" fmla="*/ 703 w 2187"/>
                <a:gd name="T89" fmla="*/ 1350 h 2426"/>
                <a:gd name="T90" fmla="*/ 1476 w 2187"/>
                <a:gd name="T91" fmla="*/ 452 h 2426"/>
                <a:gd name="T92" fmla="*/ 1294 w 2187"/>
                <a:gd name="T93" fmla="*/ 659 h 2426"/>
                <a:gd name="T94" fmla="*/ 1376 w 2187"/>
                <a:gd name="T95" fmla="*/ 823 h 2426"/>
                <a:gd name="T96" fmla="*/ 1495 w 2187"/>
                <a:gd name="T97" fmla="*/ 823 h 2426"/>
                <a:gd name="T98" fmla="*/ 1759 w 2187"/>
                <a:gd name="T99" fmla="*/ 521 h 2426"/>
                <a:gd name="T100" fmla="*/ 1728 w 2187"/>
                <a:gd name="T101" fmla="*/ 452 h 2426"/>
                <a:gd name="T102" fmla="*/ 1476 w 2187"/>
                <a:gd name="T103" fmla="*/ 452 h 2426"/>
                <a:gd name="T104" fmla="*/ 1087 w 2187"/>
                <a:gd name="T105" fmla="*/ 904 h 2426"/>
                <a:gd name="T106" fmla="*/ 867 w 2187"/>
                <a:gd name="T107" fmla="*/ 1162 h 2426"/>
                <a:gd name="T108" fmla="*/ 917 w 2187"/>
                <a:gd name="T109" fmla="*/ 1275 h 2426"/>
                <a:gd name="T110" fmla="*/ 1112 w 2187"/>
                <a:gd name="T111" fmla="*/ 1275 h 2426"/>
                <a:gd name="T112" fmla="*/ 1325 w 2187"/>
                <a:gd name="T113" fmla="*/ 1024 h 2426"/>
                <a:gd name="T114" fmla="*/ 1269 w 2187"/>
                <a:gd name="T115" fmla="*/ 904 h 2426"/>
                <a:gd name="T116" fmla="*/ 1087 w 2187"/>
                <a:gd name="T117" fmla="*/ 904 h 2426"/>
                <a:gd name="T118" fmla="*/ 1413 w 2187"/>
                <a:gd name="T119" fmla="*/ 917 h 2426"/>
                <a:gd name="T120" fmla="*/ 1432 w 2187"/>
                <a:gd name="T121" fmla="*/ 904 h 2426"/>
                <a:gd name="T122" fmla="*/ 1407 w 2187"/>
                <a:gd name="T123" fmla="*/ 904 h 2426"/>
                <a:gd name="T124" fmla="*/ 1413 w 2187"/>
                <a:gd name="T125" fmla="*/ 917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7" h="2426">
                  <a:moveTo>
                    <a:pt x="314" y="1803"/>
                  </a:moveTo>
                  <a:lnTo>
                    <a:pt x="0" y="2167"/>
                  </a:lnTo>
                  <a:lnTo>
                    <a:pt x="6" y="2180"/>
                  </a:lnTo>
                  <a:lnTo>
                    <a:pt x="333" y="2180"/>
                  </a:lnTo>
                  <a:lnTo>
                    <a:pt x="465" y="2029"/>
                  </a:lnTo>
                  <a:lnTo>
                    <a:pt x="358" y="1803"/>
                  </a:lnTo>
                  <a:lnTo>
                    <a:pt x="314" y="1803"/>
                  </a:lnTo>
                  <a:close/>
                  <a:moveTo>
                    <a:pt x="125" y="2425"/>
                  </a:moveTo>
                  <a:lnTo>
                    <a:pt x="270" y="2255"/>
                  </a:lnTo>
                  <a:lnTo>
                    <a:pt x="44" y="2255"/>
                  </a:lnTo>
                  <a:lnTo>
                    <a:pt x="125" y="2425"/>
                  </a:lnTo>
                  <a:close/>
                  <a:moveTo>
                    <a:pt x="1206" y="766"/>
                  </a:moveTo>
                  <a:lnTo>
                    <a:pt x="1156" y="823"/>
                  </a:lnTo>
                  <a:lnTo>
                    <a:pt x="1231" y="823"/>
                  </a:lnTo>
                  <a:lnTo>
                    <a:pt x="1206" y="766"/>
                  </a:lnTo>
                  <a:close/>
                  <a:moveTo>
                    <a:pt x="773" y="1269"/>
                  </a:moveTo>
                  <a:lnTo>
                    <a:pt x="766" y="1275"/>
                  </a:lnTo>
                  <a:lnTo>
                    <a:pt x="779" y="1275"/>
                  </a:lnTo>
                  <a:lnTo>
                    <a:pt x="773" y="1269"/>
                  </a:lnTo>
                  <a:close/>
                  <a:moveTo>
                    <a:pt x="1633" y="263"/>
                  </a:moveTo>
                  <a:lnTo>
                    <a:pt x="1539" y="370"/>
                  </a:lnTo>
                  <a:lnTo>
                    <a:pt x="1690" y="370"/>
                  </a:lnTo>
                  <a:lnTo>
                    <a:pt x="1633" y="263"/>
                  </a:lnTo>
                  <a:close/>
                  <a:moveTo>
                    <a:pt x="553" y="1922"/>
                  </a:moveTo>
                  <a:lnTo>
                    <a:pt x="653" y="1803"/>
                  </a:lnTo>
                  <a:lnTo>
                    <a:pt x="502" y="1803"/>
                  </a:lnTo>
                  <a:lnTo>
                    <a:pt x="553" y="1922"/>
                  </a:lnTo>
                  <a:close/>
                  <a:moveTo>
                    <a:pt x="986" y="1419"/>
                  </a:moveTo>
                  <a:lnTo>
                    <a:pt x="1043" y="1350"/>
                  </a:lnTo>
                  <a:lnTo>
                    <a:pt x="955" y="1350"/>
                  </a:lnTo>
                  <a:lnTo>
                    <a:pt x="986" y="1419"/>
                  </a:lnTo>
                  <a:close/>
                  <a:moveTo>
                    <a:pt x="2180" y="0"/>
                  </a:moveTo>
                  <a:lnTo>
                    <a:pt x="1859" y="0"/>
                  </a:lnTo>
                  <a:lnTo>
                    <a:pt x="1728" y="157"/>
                  </a:lnTo>
                  <a:lnTo>
                    <a:pt x="1828" y="370"/>
                  </a:lnTo>
                  <a:lnTo>
                    <a:pt x="1885" y="370"/>
                  </a:lnTo>
                  <a:lnTo>
                    <a:pt x="2186" y="18"/>
                  </a:lnTo>
                  <a:lnTo>
                    <a:pt x="2180" y="0"/>
                  </a:lnTo>
                  <a:close/>
                  <a:moveTo>
                    <a:pt x="703" y="1350"/>
                  </a:moveTo>
                  <a:lnTo>
                    <a:pt x="433" y="1665"/>
                  </a:lnTo>
                  <a:lnTo>
                    <a:pt x="465" y="1727"/>
                  </a:lnTo>
                  <a:lnTo>
                    <a:pt x="722" y="1727"/>
                  </a:lnTo>
                  <a:lnTo>
                    <a:pt x="898" y="1526"/>
                  </a:lnTo>
                  <a:lnTo>
                    <a:pt x="817" y="1350"/>
                  </a:lnTo>
                  <a:lnTo>
                    <a:pt x="703" y="1350"/>
                  </a:lnTo>
                  <a:close/>
                  <a:moveTo>
                    <a:pt x="1476" y="452"/>
                  </a:moveTo>
                  <a:lnTo>
                    <a:pt x="1294" y="659"/>
                  </a:lnTo>
                  <a:lnTo>
                    <a:pt x="1376" y="823"/>
                  </a:lnTo>
                  <a:lnTo>
                    <a:pt x="1495" y="823"/>
                  </a:lnTo>
                  <a:lnTo>
                    <a:pt x="1759" y="521"/>
                  </a:lnTo>
                  <a:lnTo>
                    <a:pt x="1728" y="452"/>
                  </a:lnTo>
                  <a:lnTo>
                    <a:pt x="1476" y="452"/>
                  </a:lnTo>
                  <a:close/>
                  <a:moveTo>
                    <a:pt x="1087" y="904"/>
                  </a:moveTo>
                  <a:lnTo>
                    <a:pt x="867" y="1162"/>
                  </a:lnTo>
                  <a:lnTo>
                    <a:pt x="917" y="1275"/>
                  </a:lnTo>
                  <a:lnTo>
                    <a:pt x="1112" y="1275"/>
                  </a:lnTo>
                  <a:lnTo>
                    <a:pt x="1325" y="1024"/>
                  </a:lnTo>
                  <a:lnTo>
                    <a:pt x="1269" y="904"/>
                  </a:lnTo>
                  <a:lnTo>
                    <a:pt x="1087" y="904"/>
                  </a:lnTo>
                  <a:close/>
                  <a:moveTo>
                    <a:pt x="1413" y="917"/>
                  </a:moveTo>
                  <a:lnTo>
                    <a:pt x="1432" y="904"/>
                  </a:lnTo>
                  <a:lnTo>
                    <a:pt x="1407" y="904"/>
                  </a:lnTo>
                  <a:lnTo>
                    <a:pt x="1413" y="9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7773636" y="7816969"/>
              <a:ext cx="521702" cy="543671"/>
            </a:xfrm>
            <a:custGeom>
              <a:avLst/>
              <a:gdLst>
                <a:gd name="T0" fmla="*/ 239 w 1132"/>
                <a:gd name="T1" fmla="*/ 904 h 1182"/>
                <a:gd name="T2" fmla="*/ 364 w 1132"/>
                <a:gd name="T3" fmla="*/ 1162 h 1182"/>
                <a:gd name="T4" fmla="*/ 660 w 1132"/>
                <a:gd name="T5" fmla="*/ 810 h 1182"/>
                <a:gd name="T6" fmla="*/ 320 w 1132"/>
                <a:gd name="T7" fmla="*/ 810 h 1182"/>
                <a:gd name="T8" fmla="*/ 239 w 1132"/>
                <a:gd name="T9" fmla="*/ 904 h 1182"/>
                <a:gd name="T10" fmla="*/ 383 w 1132"/>
                <a:gd name="T11" fmla="*/ 735 h 1182"/>
                <a:gd name="T12" fmla="*/ 691 w 1132"/>
                <a:gd name="T13" fmla="*/ 735 h 1182"/>
                <a:gd name="T14" fmla="*/ 584 w 1132"/>
                <a:gd name="T15" fmla="*/ 502 h 1182"/>
                <a:gd name="T16" fmla="*/ 383 w 1132"/>
                <a:gd name="T17" fmla="*/ 735 h 1182"/>
                <a:gd name="T18" fmla="*/ 0 w 1132"/>
                <a:gd name="T19" fmla="*/ 1181 h 1182"/>
                <a:gd name="T20" fmla="*/ 232 w 1132"/>
                <a:gd name="T21" fmla="*/ 1181 h 1182"/>
                <a:gd name="T22" fmla="*/ 151 w 1132"/>
                <a:gd name="T23" fmla="*/ 1005 h 1182"/>
                <a:gd name="T24" fmla="*/ 0 w 1132"/>
                <a:gd name="T25" fmla="*/ 1181 h 1182"/>
                <a:gd name="T26" fmla="*/ 1011 w 1132"/>
                <a:gd name="T27" fmla="*/ 0 h 1182"/>
                <a:gd name="T28" fmla="*/ 773 w 1132"/>
                <a:gd name="T29" fmla="*/ 282 h 1182"/>
                <a:gd name="T30" fmla="*/ 1112 w 1132"/>
                <a:gd name="T31" fmla="*/ 282 h 1182"/>
                <a:gd name="T32" fmla="*/ 1131 w 1132"/>
                <a:gd name="T33" fmla="*/ 257 h 1182"/>
                <a:gd name="T34" fmla="*/ 1011 w 1132"/>
                <a:gd name="T35" fmla="*/ 0 h 1182"/>
                <a:gd name="T36" fmla="*/ 672 w 1132"/>
                <a:gd name="T37" fmla="*/ 402 h 1182"/>
                <a:gd name="T38" fmla="*/ 792 w 1132"/>
                <a:gd name="T39" fmla="*/ 659 h 1182"/>
                <a:gd name="T40" fmla="*/ 1049 w 1132"/>
                <a:gd name="T41" fmla="*/ 358 h 1182"/>
                <a:gd name="T42" fmla="*/ 704 w 1132"/>
                <a:gd name="T43" fmla="*/ 358 h 1182"/>
                <a:gd name="T44" fmla="*/ 672 w 1132"/>
                <a:gd name="T45" fmla="*/ 40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2" h="1182">
                  <a:moveTo>
                    <a:pt x="239" y="904"/>
                  </a:moveTo>
                  <a:lnTo>
                    <a:pt x="364" y="1162"/>
                  </a:lnTo>
                  <a:lnTo>
                    <a:pt x="660" y="810"/>
                  </a:lnTo>
                  <a:lnTo>
                    <a:pt x="320" y="810"/>
                  </a:lnTo>
                  <a:lnTo>
                    <a:pt x="239" y="904"/>
                  </a:lnTo>
                  <a:close/>
                  <a:moveTo>
                    <a:pt x="383" y="735"/>
                  </a:moveTo>
                  <a:lnTo>
                    <a:pt x="691" y="735"/>
                  </a:lnTo>
                  <a:lnTo>
                    <a:pt x="584" y="502"/>
                  </a:lnTo>
                  <a:lnTo>
                    <a:pt x="383" y="735"/>
                  </a:lnTo>
                  <a:close/>
                  <a:moveTo>
                    <a:pt x="0" y="1181"/>
                  </a:moveTo>
                  <a:lnTo>
                    <a:pt x="232" y="1181"/>
                  </a:lnTo>
                  <a:lnTo>
                    <a:pt x="151" y="1005"/>
                  </a:lnTo>
                  <a:lnTo>
                    <a:pt x="0" y="1181"/>
                  </a:lnTo>
                  <a:close/>
                  <a:moveTo>
                    <a:pt x="1011" y="0"/>
                  </a:moveTo>
                  <a:lnTo>
                    <a:pt x="773" y="282"/>
                  </a:lnTo>
                  <a:lnTo>
                    <a:pt x="1112" y="282"/>
                  </a:lnTo>
                  <a:lnTo>
                    <a:pt x="1131" y="257"/>
                  </a:lnTo>
                  <a:lnTo>
                    <a:pt x="1011" y="0"/>
                  </a:lnTo>
                  <a:close/>
                  <a:moveTo>
                    <a:pt x="672" y="402"/>
                  </a:moveTo>
                  <a:lnTo>
                    <a:pt x="792" y="659"/>
                  </a:lnTo>
                  <a:lnTo>
                    <a:pt x="1049" y="358"/>
                  </a:lnTo>
                  <a:lnTo>
                    <a:pt x="704" y="358"/>
                  </a:lnTo>
                  <a:lnTo>
                    <a:pt x="672" y="4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2" name="Group 1"/>
            <p:cNvGrpSpPr/>
            <p:nvPr/>
          </p:nvGrpSpPr>
          <p:grpSpPr>
            <a:xfrm>
              <a:off x="6805339" y="7151581"/>
              <a:ext cx="836347" cy="918967"/>
              <a:chOff x="6624875" y="6831220"/>
              <a:chExt cx="871838" cy="957964"/>
            </a:xfrm>
            <a:solidFill>
              <a:schemeClr val="accent3"/>
            </a:solidFill>
          </p:grpSpPr>
          <p:sp>
            <p:nvSpPr>
              <p:cNvPr id="33" name="Freeform 6"/>
              <p:cNvSpPr>
                <a:spLocks noChangeArrowheads="1"/>
              </p:cNvSpPr>
              <p:nvPr/>
            </p:nvSpPr>
            <p:spPr bwMode="auto">
              <a:xfrm>
                <a:off x="7105233" y="7264736"/>
                <a:ext cx="61367" cy="42294"/>
              </a:xfrm>
              <a:custGeom>
                <a:avLst/>
                <a:gdLst>
                  <a:gd name="T0" fmla="*/ 44 w 127"/>
                  <a:gd name="T1" fmla="*/ 88 h 89"/>
                  <a:gd name="T2" fmla="*/ 126 w 127"/>
                  <a:gd name="T3" fmla="*/ 0 h 89"/>
                  <a:gd name="T4" fmla="*/ 0 w 127"/>
                  <a:gd name="T5" fmla="*/ 0 h 89"/>
                  <a:gd name="T6" fmla="*/ 44 w 127"/>
                  <a:gd name="T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89">
                    <a:moveTo>
                      <a:pt x="44" y="88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44" y="88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Freeform 9"/>
              <p:cNvSpPr>
                <a:spLocks noChangeArrowheads="1"/>
              </p:cNvSpPr>
              <p:nvPr/>
            </p:nvSpPr>
            <p:spPr bwMode="auto">
              <a:xfrm>
                <a:off x="6764538" y="7412766"/>
                <a:ext cx="40207" cy="31720"/>
              </a:xfrm>
              <a:custGeom>
                <a:avLst/>
                <a:gdLst>
                  <a:gd name="T0" fmla="*/ 82 w 83"/>
                  <a:gd name="T1" fmla="*/ 63 h 64"/>
                  <a:gd name="T2" fmla="*/ 50 w 83"/>
                  <a:gd name="T3" fmla="*/ 0 h 64"/>
                  <a:gd name="T4" fmla="*/ 0 w 83"/>
                  <a:gd name="T5" fmla="*/ 63 h 64"/>
                  <a:gd name="T6" fmla="*/ 82 w 83"/>
                  <a:gd name="T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82" y="63"/>
                    </a:moveTo>
                    <a:lnTo>
                      <a:pt x="50" y="0"/>
                    </a:lnTo>
                    <a:lnTo>
                      <a:pt x="0" y="63"/>
                    </a:lnTo>
                    <a:lnTo>
                      <a:pt x="82" y="6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11"/>
              <p:cNvSpPr>
                <a:spLocks noChangeArrowheads="1"/>
              </p:cNvSpPr>
              <p:nvPr/>
            </p:nvSpPr>
            <p:spPr bwMode="auto">
              <a:xfrm>
                <a:off x="6950756" y="7171690"/>
                <a:ext cx="69832" cy="54982"/>
              </a:xfrm>
              <a:custGeom>
                <a:avLst/>
                <a:gdLst>
                  <a:gd name="T0" fmla="*/ 144 w 145"/>
                  <a:gd name="T1" fmla="*/ 113 h 114"/>
                  <a:gd name="T2" fmla="*/ 94 w 145"/>
                  <a:gd name="T3" fmla="*/ 0 h 114"/>
                  <a:gd name="T4" fmla="*/ 0 w 145"/>
                  <a:gd name="T5" fmla="*/ 113 h 114"/>
                  <a:gd name="T6" fmla="*/ 144 w 145"/>
                  <a:gd name="T7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14">
                    <a:moveTo>
                      <a:pt x="144" y="113"/>
                    </a:moveTo>
                    <a:lnTo>
                      <a:pt x="94" y="0"/>
                    </a:lnTo>
                    <a:lnTo>
                      <a:pt x="0" y="113"/>
                    </a:lnTo>
                    <a:lnTo>
                      <a:pt x="144" y="11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Freeform 15"/>
              <p:cNvSpPr>
                <a:spLocks noChangeArrowheads="1"/>
              </p:cNvSpPr>
              <p:nvPr/>
            </p:nvSpPr>
            <p:spPr bwMode="auto">
              <a:xfrm>
                <a:off x="6887273" y="7478321"/>
                <a:ext cx="90994" cy="69786"/>
              </a:xfrm>
              <a:custGeom>
                <a:avLst/>
                <a:gdLst>
                  <a:gd name="T0" fmla="*/ 188 w 189"/>
                  <a:gd name="T1" fmla="*/ 0 h 146"/>
                  <a:gd name="T2" fmla="*/ 0 w 189"/>
                  <a:gd name="T3" fmla="*/ 0 h 146"/>
                  <a:gd name="T4" fmla="*/ 69 w 189"/>
                  <a:gd name="T5" fmla="*/ 145 h 146"/>
                  <a:gd name="T6" fmla="*/ 188 w 189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46">
                    <a:moveTo>
                      <a:pt x="188" y="0"/>
                    </a:moveTo>
                    <a:lnTo>
                      <a:pt x="0" y="0"/>
                    </a:lnTo>
                    <a:lnTo>
                      <a:pt x="69" y="145"/>
                    </a:lnTo>
                    <a:lnTo>
                      <a:pt x="188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Freeform 16"/>
              <p:cNvSpPr>
                <a:spLocks noChangeArrowheads="1"/>
              </p:cNvSpPr>
              <p:nvPr/>
            </p:nvSpPr>
            <p:spPr bwMode="auto">
              <a:xfrm>
                <a:off x="7134859" y="6932726"/>
                <a:ext cx="105806" cy="76130"/>
              </a:xfrm>
              <a:custGeom>
                <a:avLst/>
                <a:gdLst>
                  <a:gd name="T0" fmla="*/ 220 w 221"/>
                  <a:gd name="T1" fmla="*/ 157 h 158"/>
                  <a:gd name="T2" fmla="*/ 144 w 221"/>
                  <a:gd name="T3" fmla="*/ 0 h 158"/>
                  <a:gd name="T4" fmla="*/ 0 w 221"/>
                  <a:gd name="T5" fmla="*/ 157 h 158"/>
                  <a:gd name="T6" fmla="*/ 220 w 221"/>
                  <a:gd name="T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58">
                    <a:moveTo>
                      <a:pt x="220" y="157"/>
                    </a:moveTo>
                    <a:lnTo>
                      <a:pt x="144" y="0"/>
                    </a:lnTo>
                    <a:lnTo>
                      <a:pt x="0" y="157"/>
                    </a:lnTo>
                    <a:lnTo>
                      <a:pt x="220" y="15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Freeform 7"/>
              <p:cNvSpPr>
                <a:spLocks noChangeArrowheads="1"/>
              </p:cNvSpPr>
              <p:nvPr/>
            </p:nvSpPr>
            <p:spPr bwMode="auto">
              <a:xfrm>
                <a:off x="7244896" y="6831220"/>
                <a:ext cx="251817" cy="177636"/>
              </a:xfrm>
              <a:custGeom>
                <a:avLst/>
                <a:gdLst>
                  <a:gd name="T0" fmla="*/ 126 w 523"/>
                  <a:gd name="T1" fmla="*/ 370 h 371"/>
                  <a:gd name="T2" fmla="*/ 283 w 523"/>
                  <a:gd name="T3" fmla="*/ 370 h 371"/>
                  <a:gd name="T4" fmla="*/ 522 w 523"/>
                  <a:gd name="T5" fmla="*/ 94 h 371"/>
                  <a:gd name="T6" fmla="*/ 478 w 523"/>
                  <a:gd name="T7" fmla="*/ 0 h 371"/>
                  <a:gd name="T8" fmla="*/ 88 w 523"/>
                  <a:gd name="T9" fmla="*/ 0 h 371"/>
                  <a:gd name="T10" fmla="*/ 0 w 523"/>
                  <a:gd name="T11" fmla="*/ 106 h 371"/>
                  <a:gd name="T12" fmla="*/ 126 w 523"/>
                  <a:gd name="T13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1">
                    <a:moveTo>
                      <a:pt x="126" y="370"/>
                    </a:moveTo>
                    <a:lnTo>
                      <a:pt x="283" y="370"/>
                    </a:lnTo>
                    <a:lnTo>
                      <a:pt x="522" y="94"/>
                    </a:lnTo>
                    <a:lnTo>
                      <a:pt x="478" y="0"/>
                    </a:lnTo>
                    <a:lnTo>
                      <a:pt x="88" y="0"/>
                    </a:lnTo>
                    <a:lnTo>
                      <a:pt x="0" y="106"/>
                    </a:lnTo>
                    <a:lnTo>
                      <a:pt x="126" y="37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8"/>
              <p:cNvSpPr>
                <a:spLocks noChangeArrowheads="1"/>
              </p:cNvSpPr>
              <p:nvPr/>
            </p:nvSpPr>
            <p:spPr bwMode="auto">
              <a:xfrm>
                <a:off x="7037517" y="7046920"/>
                <a:ext cx="249702" cy="177636"/>
              </a:xfrm>
              <a:custGeom>
                <a:avLst/>
                <a:gdLst>
                  <a:gd name="T0" fmla="*/ 138 w 522"/>
                  <a:gd name="T1" fmla="*/ 0 h 372"/>
                  <a:gd name="T2" fmla="*/ 0 w 522"/>
                  <a:gd name="T3" fmla="*/ 157 h 372"/>
                  <a:gd name="T4" fmla="*/ 100 w 522"/>
                  <a:gd name="T5" fmla="*/ 371 h 372"/>
                  <a:gd name="T6" fmla="*/ 327 w 522"/>
                  <a:gd name="T7" fmla="*/ 371 h 372"/>
                  <a:gd name="T8" fmla="*/ 521 w 522"/>
                  <a:gd name="T9" fmla="*/ 144 h 372"/>
                  <a:gd name="T10" fmla="*/ 458 w 522"/>
                  <a:gd name="T11" fmla="*/ 0 h 372"/>
                  <a:gd name="T12" fmla="*/ 138 w 522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138" y="0"/>
                    </a:moveTo>
                    <a:lnTo>
                      <a:pt x="0" y="157"/>
                    </a:lnTo>
                    <a:lnTo>
                      <a:pt x="100" y="371"/>
                    </a:lnTo>
                    <a:lnTo>
                      <a:pt x="327" y="371"/>
                    </a:lnTo>
                    <a:lnTo>
                      <a:pt x="521" y="144"/>
                    </a:lnTo>
                    <a:lnTo>
                      <a:pt x="458" y="0"/>
                    </a:lnTo>
                    <a:lnTo>
                      <a:pt x="138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12"/>
              <p:cNvSpPr>
                <a:spLocks noChangeArrowheads="1"/>
              </p:cNvSpPr>
              <p:nvPr/>
            </p:nvSpPr>
            <p:spPr bwMode="auto">
              <a:xfrm>
                <a:off x="6624875" y="7478322"/>
                <a:ext cx="251818" cy="181865"/>
              </a:xfrm>
              <a:custGeom>
                <a:avLst/>
                <a:gdLst>
                  <a:gd name="T0" fmla="*/ 415 w 523"/>
                  <a:gd name="T1" fmla="*/ 377 h 378"/>
                  <a:gd name="T2" fmla="*/ 522 w 523"/>
                  <a:gd name="T3" fmla="*/ 252 h 378"/>
                  <a:gd name="T4" fmla="*/ 409 w 523"/>
                  <a:gd name="T5" fmla="*/ 0 h 378"/>
                  <a:gd name="T6" fmla="*/ 226 w 523"/>
                  <a:gd name="T7" fmla="*/ 0 h 378"/>
                  <a:gd name="T8" fmla="*/ 0 w 523"/>
                  <a:gd name="T9" fmla="*/ 264 h 378"/>
                  <a:gd name="T10" fmla="*/ 57 w 523"/>
                  <a:gd name="T11" fmla="*/ 377 h 378"/>
                  <a:gd name="T12" fmla="*/ 415 w 523"/>
                  <a:gd name="T13" fmla="*/ 377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8">
                    <a:moveTo>
                      <a:pt x="415" y="377"/>
                    </a:moveTo>
                    <a:lnTo>
                      <a:pt x="522" y="252"/>
                    </a:lnTo>
                    <a:lnTo>
                      <a:pt x="409" y="0"/>
                    </a:lnTo>
                    <a:lnTo>
                      <a:pt x="226" y="0"/>
                    </a:lnTo>
                    <a:lnTo>
                      <a:pt x="0" y="264"/>
                    </a:lnTo>
                    <a:lnTo>
                      <a:pt x="57" y="377"/>
                    </a:lnTo>
                    <a:lnTo>
                      <a:pt x="415" y="37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Freeform 13"/>
              <p:cNvSpPr>
                <a:spLocks noChangeArrowheads="1"/>
              </p:cNvSpPr>
              <p:nvPr/>
            </p:nvSpPr>
            <p:spPr bwMode="auto">
              <a:xfrm>
                <a:off x="6832254" y="7264736"/>
                <a:ext cx="249702" cy="177636"/>
              </a:xfrm>
              <a:custGeom>
                <a:avLst/>
                <a:gdLst>
                  <a:gd name="T0" fmla="*/ 370 w 522"/>
                  <a:gd name="T1" fmla="*/ 371 h 372"/>
                  <a:gd name="T2" fmla="*/ 521 w 522"/>
                  <a:gd name="T3" fmla="*/ 195 h 372"/>
                  <a:gd name="T4" fmla="*/ 427 w 522"/>
                  <a:gd name="T5" fmla="*/ 0 h 372"/>
                  <a:gd name="T6" fmla="*/ 176 w 522"/>
                  <a:gd name="T7" fmla="*/ 0 h 372"/>
                  <a:gd name="T8" fmla="*/ 0 w 522"/>
                  <a:gd name="T9" fmla="*/ 208 h 372"/>
                  <a:gd name="T10" fmla="*/ 75 w 522"/>
                  <a:gd name="T11" fmla="*/ 371 h 372"/>
                  <a:gd name="T12" fmla="*/ 370 w 522"/>
                  <a:gd name="T13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370" y="371"/>
                    </a:moveTo>
                    <a:lnTo>
                      <a:pt x="521" y="195"/>
                    </a:lnTo>
                    <a:lnTo>
                      <a:pt x="427" y="0"/>
                    </a:lnTo>
                    <a:lnTo>
                      <a:pt x="176" y="0"/>
                    </a:lnTo>
                    <a:lnTo>
                      <a:pt x="0" y="208"/>
                    </a:lnTo>
                    <a:lnTo>
                      <a:pt x="75" y="371"/>
                    </a:lnTo>
                    <a:lnTo>
                      <a:pt x="370" y="371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Freeform 14"/>
              <p:cNvSpPr>
                <a:spLocks noChangeArrowheads="1"/>
              </p:cNvSpPr>
              <p:nvPr/>
            </p:nvSpPr>
            <p:spPr bwMode="auto">
              <a:xfrm>
                <a:off x="6667196" y="7696137"/>
                <a:ext cx="126967" cy="93047"/>
              </a:xfrm>
              <a:custGeom>
                <a:avLst/>
                <a:gdLst>
                  <a:gd name="T0" fmla="*/ 0 w 265"/>
                  <a:gd name="T1" fmla="*/ 0 h 195"/>
                  <a:gd name="T2" fmla="*/ 94 w 265"/>
                  <a:gd name="T3" fmla="*/ 194 h 195"/>
                  <a:gd name="T4" fmla="*/ 264 w 265"/>
                  <a:gd name="T5" fmla="*/ 0 h 195"/>
                  <a:gd name="T6" fmla="*/ 0 w 26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95">
                    <a:moveTo>
                      <a:pt x="0" y="0"/>
                    </a:moveTo>
                    <a:lnTo>
                      <a:pt x="94" y="194"/>
                    </a:lnTo>
                    <a:lnTo>
                      <a:pt x="264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Group 3"/>
          <p:cNvGrpSpPr/>
          <p:nvPr/>
        </p:nvGrpSpPr>
        <p:grpSpPr>
          <a:xfrm>
            <a:off x="10299065" y="5060315"/>
            <a:ext cx="876935" cy="1811020"/>
            <a:chOff x="6241007" y="7052180"/>
            <a:chExt cx="2435965" cy="4590536"/>
          </a:xfrm>
        </p:grpSpPr>
        <p:sp>
          <p:nvSpPr>
            <p:cNvPr id="44" name="Freeform 1"/>
            <p:cNvSpPr>
              <a:spLocks noChangeArrowheads="1"/>
            </p:cNvSpPr>
            <p:nvPr/>
          </p:nvSpPr>
          <p:spPr bwMode="auto">
            <a:xfrm>
              <a:off x="7517859" y="8200380"/>
              <a:ext cx="249686" cy="3442336"/>
            </a:xfrm>
            <a:custGeom>
              <a:avLst/>
              <a:gdLst>
                <a:gd name="T0" fmla="*/ 540 w 541"/>
                <a:gd name="T1" fmla="*/ 2934 h 3023"/>
                <a:gd name="T2" fmla="*/ 540 w 541"/>
                <a:gd name="T3" fmla="*/ 2934 h 3023"/>
                <a:gd name="T4" fmla="*/ 270 w 541"/>
                <a:gd name="T5" fmla="*/ 3016 h 3023"/>
                <a:gd name="T6" fmla="*/ 0 w 541"/>
                <a:gd name="T7" fmla="*/ 2934 h 3023"/>
                <a:gd name="T8" fmla="*/ 0 w 541"/>
                <a:gd name="T9" fmla="*/ 0 h 3023"/>
                <a:gd name="T10" fmla="*/ 540 w 541"/>
                <a:gd name="T11" fmla="*/ 0 h 3023"/>
                <a:gd name="T12" fmla="*/ 540 w 541"/>
                <a:gd name="T13" fmla="*/ 2934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3023">
                  <a:moveTo>
                    <a:pt x="540" y="2934"/>
                  </a:moveTo>
                  <a:lnTo>
                    <a:pt x="540" y="2934"/>
                  </a:lnTo>
                  <a:cubicBezTo>
                    <a:pt x="540" y="2934"/>
                    <a:pt x="440" y="3022"/>
                    <a:pt x="270" y="3016"/>
                  </a:cubicBezTo>
                  <a:cubicBezTo>
                    <a:pt x="100" y="3016"/>
                    <a:pt x="0" y="2934"/>
                    <a:pt x="0" y="2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0"/>
                    <a:pt x="540" y="0"/>
                    <a:pt x="540" y="0"/>
                  </a:cubicBezTo>
                  <a:lnTo>
                    <a:pt x="540" y="29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2"/>
            <p:cNvSpPr>
              <a:spLocks noChangeArrowheads="1"/>
            </p:cNvSpPr>
            <p:nvPr/>
          </p:nvSpPr>
          <p:spPr bwMode="auto">
            <a:xfrm>
              <a:off x="6275516" y="7052180"/>
              <a:ext cx="2401456" cy="1405834"/>
            </a:xfrm>
            <a:custGeom>
              <a:avLst/>
              <a:gdLst>
                <a:gd name="T0" fmla="*/ 5215 w 5216"/>
                <a:gd name="T1" fmla="*/ 3053 h 3054"/>
                <a:gd name="T2" fmla="*/ 1433 w 5216"/>
                <a:gd name="T3" fmla="*/ 3053 h 3054"/>
                <a:gd name="T4" fmla="*/ 0 w 5216"/>
                <a:gd name="T5" fmla="*/ 0 h 3054"/>
                <a:gd name="T6" fmla="*/ 3783 w 5216"/>
                <a:gd name="T7" fmla="*/ 0 h 3054"/>
                <a:gd name="T8" fmla="*/ 5215 w 5216"/>
                <a:gd name="T9" fmla="*/ 3053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6" h="3054">
                  <a:moveTo>
                    <a:pt x="5215" y="3053"/>
                  </a:moveTo>
                  <a:lnTo>
                    <a:pt x="1433" y="3053"/>
                  </a:lnTo>
                  <a:lnTo>
                    <a:pt x="0" y="0"/>
                  </a:lnTo>
                  <a:lnTo>
                    <a:pt x="3783" y="0"/>
                  </a:lnTo>
                  <a:lnTo>
                    <a:pt x="5215" y="30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3"/>
            <p:cNvSpPr>
              <a:spLocks noChangeArrowheads="1"/>
            </p:cNvSpPr>
            <p:nvPr/>
          </p:nvSpPr>
          <p:spPr bwMode="auto">
            <a:xfrm>
              <a:off x="6458214" y="7151581"/>
              <a:ext cx="2036061" cy="1209059"/>
            </a:xfrm>
            <a:custGeom>
              <a:avLst/>
              <a:gdLst>
                <a:gd name="T0" fmla="*/ 1301 w 4424"/>
                <a:gd name="T1" fmla="*/ 1350 h 2627"/>
                <a:gd name="T2" fmla="*/ 874 w 4424"/>
                <a:gd name="T3" fmla="*/ 452 h 2627"/>
                <a:gd name="T4" fmla="*/ 1401 w 4424"/>
                <a:gd name="T5" fmla="*/ 452 h 2627"/>
                <a:gd name="T6" fmla="*/ 1615 w 4424"/>
                <a:gd name="T7" fmla="*/ 904 h 2627"/>
                <a:gd name="T8" fmla="*/ 1791 w 4424"/>
                <a:gd name="T9" fmla="*/ 1275 h 2627"/>
                <a:gd name="T10" fmla="*/ 2243 w 4424"/>
                <a:gd name="T11" fmla="*/ 823 h 2627"/>
                <a:gd name="T12" fmla="*/ 2878 w 4424"/>
                <a:gd name="T13" fmla="*/ 2180 h 2627"/>
                <a:gd name="T14" fmla="*/ 2356 w 4424"/>
                <a:gd name="T15" fmla="*/ 2180 h 2627"/>
                <a:gd name="T16" fmla="*/ 4002 w 4424"/>
                <a:gd name="T17" fmla="*/ 1727 h 2627"/>
                <a:gd name="T18" fmla="*/ 3475 w 4424"/>
                <a:gd name="T19" fmla="*/ 1727 h 2627"/>
                <a:gd name="T20" fmla="*/ 2846 w 4424"/>
                <a:gd name="T21" fmla="*/ 1803 h 2627"/>
                <a:gd name="T22" fmla="*/ 2212 w 4424"/>
                <a:gd name="T23" fmla="*/ 2180 h 2627"/>
                <a:gd name="T24" fmla="*/ 1684 w 4424"/>
                <a:gd name="T25" fmla="*/ 2180 h 2627"/>
                <a:gd name="T26" fmla="*/ 2494 w 4424"/>
                <a:gd name="T27" fmla="*/ 1350 h 2627"/>
                <a:gd name="T28" fmla="*/ 2670 w 4424"/>
                <a:gd name="T29" fmla="*/ 1727 h 2627"/>
                <a:gd name="T30" fmla="*/ 2457 w 4424"/>
                <a:gd name="T31" fmla="*/ 1275 h 2627"/>
                <a:gd name="T32" fmla="*/ 3688 w 4424"/>
                <a:gd name="T33" fmla="*/ 2180 h 2627"/>
                <a:gd name="T34" fmla="*/ 3512 w 4424"/>
                <a:gd name="T35" fmla="*/ 1803 h 2627"/>
                <a:gd name="T36" fmla="*/ 3161 w 4424"/>
                <a:gd name="T37" fmla="*/ 1350 h 2627"/>
                <a:gd name="T38" fmla="*/ 3336 w 4424"/>
                <a:gd name="T39" fmla="*/ 1727 h 2627"/>
                <a:gd name="T40" fmla="*/ 3613 w 4424"/>
                <a:gd name="T41" fmla="*/ 904 h 2627"/>
                <a:gd name="T42" fmla="*/ 2212 w 4424"/>
                <a:gd name="T43" fmla="*/ 452 h 2627"/>
                <a:gd name="T44" fmla="*/ 2740 w 4424"/>
                <a:gd name="T45" fmla="*/ 452 h 2627"/>
                <a:gd name="T46" fmla="*/ 2595 w 4424"/>
                <a:gd name="T47" fmla="*/ 1275 h 2627"/>
                <a:gd name="T48" fmla="*/ 2419 w 4424"/>
                <a:gd name="T49" fmla="*/ 904 h 2627"/>
                <a:gd name="T50" fmla="*/ 1018 w 4424"/>
                <a:gd name="T51" fmla="*/ 2180 h 2627"/>
                <a:gd name="T52" fmla="*/ 1056 w 4424"/>
                <a:gd name="T53" fmla="*/ 2255 h 2627"/>
                <a:gd name="T54" fmla="*/ 1584 w 4424"/>
                <a:gd name="T55" fmla="*/ 2255 h 2627"/>
                <a:gd name="T56" fmla="*/ 421 w 4424"/>
                <a:gd name="T57" fmla="*/ 904 h 2627"/>
                <a:gd name="T58" fmla="*/ 949 w 4424"/>
                <a:gd name="T59" fmla="*/ 904 h 2627"/>
                <a:gd name="T60" fmla="*/ 811 w 4424"/>
                <a:gd name="T61" fmla="*/ 1727 h 2627"/>
                <a:gd name="T62" fmla="*/ 3054 w 4424"/>
                <a:gd name="T63" fmla="*/ 823 h 2627"/>
                <a:gd name="T64" fmla="*/ 2878 w 4424"/>
                <a:gd name="T65" fmla="*/ 452 h 2627"/>
                <a:gd name="T66" fmla="*/ 3726 w 4424"/>
                <a:gd name="T67" fmla="*/ 2255 h 2627"/>
                <a:gd name="T68" fmla="*/ 4247 w 4424"/>
                <a:gd name="T69" fmla="*/ 2255 h 2627"/>
                <a:gd name="T70" fmla="*/ 3757 w 4424"/>
                <a:gd name="T71" fmla="*/ 2626 h 2627"/>
                <a:gd name="T72" fmla="*/ 2388 w 4424"/>
                <a:gd name="T73" fmla="*/ 2255 h 2627"/>
                <a:gd name="T74" fmla="*/ 2915 w 4424"/>
                <a:gd name="T75" fmla="*/ 2255 h 2627"/>
                <a:gd name="T76" fmla="*/ 1898 w 4424"/>
                <a:gd name="T77" fmla="*/ 2626 h 2627"/>
                <a:gd name="T78" fmla="*/ 1722 w 4424"/>
                <a:gd name="T79" fmla="*/ 2255 h 2627"/>
                <a:gd name="T80" fmla="*/ 1332 w 4424"/>
                <a:gd name="T81" fmla="*/ 0 h 2627"/>
                <a:gd name="T82" fmla="*/ 2702 w 4424"/>
                <a:gd name="T83" fmla="*/ 370 h 2627"/>
                <a:gd name="T84" fmla="*/ 2174 w 4424"/>
                <a:gd name="T85" fmla="*/ 370 h 2627"/>
                <a:gd name="T86" fmla="*/ 3192 w 4424"/>
                <a:gd name="T87" fmla="*/ 0 h 2627"/>
                <a:gd name="T88" fmla="*/ 3368 w 4424"/>
                <a:gd name="T89" fmla="*/ 370 h 2627"/>
                <a:gd name="T90" fmla="*/ 176 w 4424"/>
                <a:gd name="T91" fmla="*/ 370 h 2627"/>
                <a:gd name="T92" fmla="*/ 735 w 4424"/>
                <a:gd name="T93" fmla="*/ 452 h 2627"/>
                <a:gd name="T94" fmla="*/ 911 w 4424"/>
                <a:gd name="T95" fmla="*/ 823 h 2627"/>
                <a:gd name="T96" fmla="*/ 1194 w 4424"/>
                <a:gd name="T97" fmla="*/ 0 h 2627"/>
                <a:gd name="T98" fmla="*/ 1370 w 4424"/>
                <a:gd name="T99" fmla="*/ 37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4" h="2627">
                  <a:moveTo>
                    <a:pt x="2005" y="1727"/>
                  </a:moveTo>
                  <a:lnTo>
                    <a:pt x="1829" y="1350"/>
                  </a:lnTo>
                  <a:lnTo>
                    <a:pt x="1301" y="1350"/>
                  </a:lnTo>
                  <a:lnTo>
                    <a:pt x="1477" y="1727"/>
                  </a:lnTo>
                  <a:lnTo>
                    <a:pt x="2005" y="1727"/>
                  </a:lnTo>
                  <a:close/>
                  <a:moveTo>
                    <a:pt x="874" y="452"/>
                  </a:moveTo>
                  <a:lnTo>
                    <a:pt x="1050" y="823"/>
                  </a:lnTo>
                  <a:lnTo>
                    <a:pt x="1577" y="823"/>
                  </a:lnTo>
                  <a:lnTo>
                    <a:pt x="1401" y="452"/>
                  </a:lnTo>
                  <a:lnTo>
                    <a:pt x="874" y="452"/>
                  </a:lnTo>
                  <a:close/>
                  <a:moveTo>
                    <a:pt x="1791" y="1275"/>
                  </a:moveTo>
                  <a:lnTo>
                    <a:pt x="1615" y="904"/>
                  </a:lnTo>
                  <a:lnTo>
                    <a:pt x="1087" y="904"/>
                  </a:lnTo>
                  <a:lnTo>
                    <a:pt x="1263" y="1275"/>
                  </a:lnTo>
                  <a:lnTo>
                    <a:pt x="1791" y="1275"/>
                  </a:lnTo>
                  <a:close/>
                  <a:moveTo>
                    <a:pt x="1546" y="452"/>
                  </a:moveTo>
                  <a:lnTo>
                    <a:pt x="1715" y="823"/>
                  </a:lnTo>
                  <a:lnTo>
                    <a:pt x="2243" y="823"/>
                  </a:lnTo>
                  <a:lnTo>
                    <a:pt x="2073" y="452"/>
                  </a:lnTo>
                  <a:lnTo>
                    <a:pt x="1546" y="452"/>
                  </a:lnTo>
                  <a:close/>
                  <a:moveTo>
                    <a:pt x="2878" y="2180"/>
                  </a:moveTo>
                  <a:lnTo>
                    <a:pt x="2708" y="1803"/>
                  </a:lnTo>
                  <a:lnTo>
                    <a:pt x="2180" y="1803"/>
                  </a:lnTo>
                  <a:lnTo>
                    <a:pt x="2356" y="2180"/>
                  </a:lnTo>
                  <a:lnTo>
                    <a:pt x="2878" y="2180"/>
                  </a:lnTo>
                  <a:close/>
                  <a:moveTo>
                    <a:pt x="3475" y="1727"/>
                  </a:moveTo>
                  <a:lnTo>
                    <a:pt x="4002" y="1727"/>
                  </a:lnTo>
                  <a:lnTo>
                    <a:pt x="3826" y="1350"/>
                  </a:lnTo>
                  <a:lnTo>
                    <a:pt x="3299" y="1350"/>
                  </a:lnTo>
                  <a:lnTo>
                    <a:pt x="3475" y="1727"/>
                  </a:lnTo>
                  <a:close/>
                  <a:moveTo>
                    <a:pt x="3550" y="2180"/>
                  </a:moveTo>
                  <a:lnTo>
                    <a:pt x="3374" y="1803"/>
                  </a:lnTo>
                  <a:lnTo>
                    <a:pt x="2846" y="1803"/>
                  </a:lnTo>
                  <a:lnTo>
                    <a:pt x="3022" y="2180"/>
                  </a:lnTo>
                  <a:lnTo>
                    <a:pt x="3550" y="2180"/>
                  </a:lnTo>
                  <a:close/>
                  <a:moveTo>
                    <a:pt x="2212" y="2180"/>
                  </a:moveTo>
                  <a:lnTo>
                    <a:pt x="2036" y="1803"/>
                  </a:lnTo>
                  <a:lnTo>
                    <a:pt x="1514" y="1803"/>
                  </a:lnTo>
                  <a:lnTo>
                    <a:pt x="1684" y="2180"/>
                  </a:lnTo>
                  <a:lnTo>
                    <a:pt x="2212" y="2180"/>
                  </a:lnTo>
                  <a:close/>
                  <a:moveTo>
                    <a:pt x="2670" y="1727"/>
                  </a:moveTo>
                  <a:lnTo>
                    <a:pt x="2494" y="1350"/>
                  </a:lnTo>
                  <a:lnTo>
                    <a:pt x="1967" y="1350"/>
                  </a:lnTo>
                  <a:lnTo>
                    <a:pt x="2143" y="1727"/>
                  </a:lnTo>
                  <a:lnTo>
                    <a:pt x="2670" y="1727"/>
                  </a:lnTo>
                  <a:close/>
                  <a:moveTo>
                    <a:pt x="1753" y="904"/>
                  </a:moveTo>
                  <a:lnTo>
                    <a:pt x="1929" y="1275"/>
                  </a:lnTo>
                  <a:lnTo>
                    <a:pt x="2457" y="1275"/>
                  </a:lnTo>
                  <a:lnTo>
                    <a:pt x="2281" y="904"/>
                  </a:lnTo>
                  <a:lnTo>
                    <a:pt x="1753" y="904"/>
                  </a:lnTo>
                  <a:close/>
                  <a:moveTo>
                    <a:pt x="3688" y="2180"/>
                  </a:moveTo>
                  <a:lnTo>
                    <a:pt x="4216" y="2180"/>
                  </a:lnTo>
                  <a:lnTo>
                    <a:pt x="4040" y="1803"/>
                  </a:lnTo>
                  <a:lnTo>
                    <a:pt x="3512" y="1803"/>
                  </a:lnTo>
                  <a:lnTo>
                    <a:pt x="3688" y="2180"/>
                  </a:lnTo>
                  <a:close/>
                  <a:moveTo>
                    <a:pt x="3336" y="1727"/>
                  </a:moveTo>
                  <a:lnTo>
                    <a:pt x="3161" y="1350"/>
                  </a:lnTo>
                  <a:lnTo>
                    <a:pt x="2633" y="1350"/>
                  </a:lnTo>
                  <a:lnTo>
                    <a:pt x="2809" y="1727"/>
                  </a:lnTo>
                  <a:lnTo>
                    <a:pt x="3336" y="1727"/>
                  </a:lnTo>
                  <a:close/>
                  <a:moveTo>
                    <a:pt x="3261" y="1275"/>
                  </a:moveTo>
                  <a:lnTo>
                    <a:pt x="3789" y="1275"/>
                  </a:lnTo>
                  <a:lnTo>
                    <a:pt x="3613" y="904"/>
                  </a:lnTo>
                  <a:lnTo>
                    <a:pt x="3085" y="904"/>
                  </a:lnTo>
                  <a:lnTo>
                    <a:pt x="3261" y="1275"/>
                  </a:lnTo>
                  <a:close/>
                  <a:moveTo>
                    <a:pt x="2212" y="452"/>
                  </a:moveTo>
                  <a:lnTo>
                    <a:pt x="2388" y="823"/>
                  </a:lnTo>
                  <a:lnTo>
                    <a:pt x="2915" y="823"/>
                  </a:lnTo>
                  <a:lnTo>
                    <a:pt x="2740" y="452"/>
                  </a:lnTo>
                  <a:lnTo>
                    <a:pt x="2212" y="452"/>
                  </a:lnTo>
                  <a:close/>
                  <a:moveTo>
                    <a:pt x="2419" y="904"/>
                  </a:moveTo>
                  <a:lnTo>
                    <a:pt x="2595" y="1275"/>
                  </a:lnTo>
                  <a:lnTo>
                    <a:pt x="3123" y="1275"/>
                  </a:lnTo>
                  <a:lnTo>
                    <a:pt x="2947" y="904"/>
                  </a:lnTo>
                  <a:lnTo>
                    <a:pt x="2419" y="904"/>
                  </a:lnTo>
                  <a:close/>
                  <a:moveTo>
                    <a:pt x="1370" y="1803"/>
                  </a:moveTo>
                  <a:lnTo>
                    <a:pt x="842" y="1803"/>
                  </a:lnTo>
                  <a:lnTo>
                    <a:pt x="1018" y="2180"/>
                  </a:lnTo>
                  <a:lnTo>
                    <a:pt x="1546" y="2180"/>
                  </a:lnTo>
                  <a:lnTo>
                    <a:pt x="1370" y="1803"/>
                  </a:lnTo>
                  <a:close/>
                  <a:moveTo>
                    <a:pt x="1056" y="2255"/>
                  </a:moveTo>
                  <a:lnTo>
                    <a:pt x="1232" y="2626"/>
                  </a:lnTo>
                  <a:lnTo>
                    <a:pt x="1759" y="2626"/>
                  </a:lnTo>
                  <a:lnTo>
                    <a:pt x="1584" y="2255"/>
                  </a:lnTo>
                  <a:lnTo>
                    <a:pt x="1056" y="2255"/>
                  </a:lnTo>
                  <a:close/>
                  <a:moveTo>
                    <a:pt x="949" y="904"/>
                  </a:moveTo>
                  <a:lnTo>
                    <a:pt x="421" y="904"/>
                  </a:lnTo>
                  <a:lnTo>
                    <a:pt x="597" y="1275"/>
                  </a:lnTo>
                  <a:lnTo>
                    <a:pt x="1125" y="1275"/>
                  </a:lnTo>
                  <a:lnTo>
                    <a:pt x="949" y="904"/>
                  </a:lnTo>
                  <a:close/>
                  <a:moveTo>
                    <a:pt x="1163" y="1350"/>
                  </a:moveTo>
                  <a:lnTo>
                    <a:pt x="635" y="1350"/>
                  </a:lnTo>
                  <a:lnTo>
                    <a:pt x="811" y="1727"/>
                  </a:lnTo>
                  <a:lnTo>
                    <a:pt x="1338" y="1727"/>
                  </a:lnTo>
                  <a:lnTo>
                    <a:pt x="1163" y="1350"/>
                  </a:lnTo>
                  <a:close/>
                  <a:moveTo>
                    <a:pt x="3054" y="823"/>
                  </a:moveTo>
                  <a:lnTo>
                    <a:pt x="3581" y="823"/>
                  </a:lnTo>
                  <a:lnTo>
                    <a:pt x="3405" y="452"/>
                  </a:lnTo>
                  <a:lnTo>
                    <a:pt x="2878" y="452"/>
                  </a:lnTo>
                  <a:lnTo>
                    <a:pt x="3054" y="823"/>
                  </a:lnTo>
                  <a:close/>
                  <a:moveTo>
                    <a:pt x="4247" y="2255"/>
                  </a:moveTo>
                  <a:lnTo>
                    <a:pt x="3726" y="2255"/>
                  </a:lnTo>
                  <a:lnTo>
                    <a:pt x="3896" y="2626"/>
                  </a:lnTo>
                  <a:lnTo>
                    <a:pt x="4423" y="2626"/>
                  </a:lnTo>
                  <a:lnTo>
                    <a:pt x="4247" y="2255"/>
                  </a:lnTo>
                  <a:close/>
                  <a:moveTo>
                    <a:pt x="3054" y="2255"/>
                  </a:moveTo>
                  <a:lnTo>
                    <a:pt x="3230" y="2626"/>
                  </a:lnTo>
                  <a:lnTo>
                    <a:pt x="3757" y="2626"/>
                  </a:lnTo>
                  <a:lnTo>
                    <a:pt x="3581" y="2255"/>
                  </a:lnTo>
                  <a:lnTo>
                    <a:pt x="3054" y="2255"/>
                  </a:lnTo>
                  <a:close/>
                  <a:moveTo>
                    <a:pt x="2388" y="2255"/>
                  </a:moveTo>
                  <a:lnTo>
                    <a:pt x="2564" y="2626"/>
                  </a:lnTo>
                  <a:lnTo>
                    <a:pt x="3091" y="2626"/>
                  </a:lnTo>
                  <a:lnTo>
                    <a:pt x="2915" y="2255"/>
                  </a:lnTo>
                  <a:lnTo>
                    <a:pt x="2388" y="2255"/>
                  </a:lnTo>
                  <a:close/>
                  <a:moveTo>
                    <a:pt x="1722" y="2255"/>
                  </a:moveTo>
                  <a:lnTo>
                    <a:pt x="1898" y="2626"/>
                  </a:lnTo>
                  <a:lnTo>
                    <a:pt x="2425" y="2626"/>
                  </a:lnTo>
                  <a:lnTo>
                    <a:pt x="2249" y="2255"/>
                  </a:lnTo>
                  <a:lnTo>
                    <a:pt x="1722" y="2255"/>
                  </a:lnTo>
                  <a:close/>
                  <a:moveTo>
                    <a:pt x="2036" y="370"/>
                  </a:moveTo>
                  <a:lnTo>
                    <a:pt x="1860" y="0"/>
                  </a:lnTo>
                  <a:lnTo>
                    <a:pt x="1332" y="0"/>
                  </a:lnTo>
                  <a:lnTo>
                    <a:pt x="1508" y="370"/>
                  </a:lnTo>
                  <a:lnTo>
                    <a:pt x="2036" y="370"/>
                  </a:lnTo>
                  <a:close/>
                  <a:moveTo>
                    <a:pt x="2702" y="370"/>
                  </a:moveTo>
                  <a:lnTo>
                    <a:pt x="2526" y="0"/>
                  </a:lnTo>
                  <a:lnTo>
                    <a:pt x="1998" y="0"/>
                  </a:lnTo>
                  <a:lnTo>
                    <a:pt x="2174" y="370"/>
                  </a:lnTo>
                  <a:lnTo>
                    <a:pt x="2702" y="370"/>
                  </a:lnTo>
                  <a:close/>
                  <a:moveTo>
                    <a:pt x="3368" y="370"/>
                  </a:moveTo>
                  <a:lnTo>
                    <a:pt x="3192" y="0"/>
                  </a:lnTo>
                  <a:lnTo>
                    <a:pt x="2664" y="0"/>
                  </a:lnTo>
                  <a:lnTo>
                    <a:pt x="2840" y="370"/>
                  </a:lnTo>
                  <a:lnTo>
                    <a:pt x="3368" y="370"/>
                  </a:lnTo>
                  <a:close/>
                  <a:moveTo>
                    <a:pt x="528" y="0"/>
                  </a:moveTo>
                  <a:lnTo>
                    <a:pt x="0" y="0"/>
                  </a:lnTo>
                  <a:lnTo>
                    <a:pt x="176" y="370"/>
                  </a:lnTo>
                  <a:lnTo>
                    <a:pt x="698" y="370"/>
                  </a:lnTo>
                  <a:lnTo>
                    <a:pt x="528" y="0"/>
                  </a:lnTo>
                  <a:close/>
                  <a:moveTo>
                    <a:pt x="735" y="452"/>
                  </a:moveTo>
                  <a:lnTo>
                    <a:pt x="208" y="452"/>
                  </a:lnTo>
                  <a:lnTo>
                    <a:pt x="383" y="823"/>
                  </a:lnTo>
                  <a:lnTo>
                    <a:pt x="911" y="823"/>
                  </a:lnTo>
                  <a:lnTo>
                    <a:pt x="735" y="452"/>
                  </a:lnTo>
                  <a:close/>
                  <a:moveTo>
                    <a:pt x="1370" y="370"/>
                  </a:moveTo>
                  <a:lnTo>
                    <a:pt x="1194" y="0"/>
                  </a:lnTo>
                  <a:lnTo>
                    <a:pt x="666" y="0"/>
                  </a:lnTo>
                  <a:lnTo>
                    <a:pt x="842" y="370"/>
                  </a:lnTo>
                  <a:lnTo>
                    <a:pt x="1370" y="3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4"/>
            <p:cNvSpPr>
              <a:spLocks noChangeArrowheads="1"/>
            </p:cNvSpPr>
            <p:nvPr/>
          </p:nvSpPr>
          <p:spPr bwMode="auto">
            <a:xfrm>
              <a:off x="6241007" y="7052180"/>
              <a:ext cx="694250" cy="1545810"/>
            </a:xfrm>
            <a:custGeom>
              <a:avLst/>
              <a:gdLst>
                <a:gd name="T0" fmla="*/ 1432 w 1509"/>
                <a:gd name="T1" fmla="*/ 3361 h 3362"/>
                <a:gd name="T2" fmla="*/ 0 w 1509"/>
                <a:gd name="T3" fmla="*/ 308 h 3362"/>
                <a:gd name="T4" fmla="*/ 75 w 1509"/>
                <a:gd name="T5" fmla="*/ 0 h 3362"/>
                <a:gd name="T6" fmla="*/ 1508 w 1509"/>
                <a:gd name="T7" fmla="*/ 3053 h 3362"/>
                <a:gd name="T8" fmla="*/ 1432 w 1509"/>
                <a:gd name="T9" fmla="*/ 3361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3362">
                  <a:moveTo>
                    <a:pt x="1432" y="3361"/>
                  </a:moveTo>
                  <a:lnTo>
                    <a:pt x="0" y="308"/>
                  </a:lnTo>
                  <a:lnTo>
                    <a:pt x="75" y="0"/>
                  </a:lnTo>
                  <a:lnTo>
                    <a:pt x="1508" y="3053"/>
                  </a:lnTo>
                  <a:lnTo>
                    <a:pt x="1432" y="336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5"/>
            <p:cNvSpPr>
              <a:spLocks noChangeArrowheads="1"/>
            </p:cNvSpPr>
            <p:nvPr/>
          </p:nvSpPr>
          <p:spPr bwMode="auto">
            <a:xfrm>
              <a:off x="6900747" y="8458014"/>
              <a:ext cx="1776225" cy="142004"/>
            </a:xfrm>
            <a:custGeom>
              <a:avLst/>
              <a:gdLst>
                <a:gd name="T0" fmla="*/ 3858 w 3859"/>
                <a:gd name="T1" fmla="*/ 0 h 309"/>
                <a:gd name="T2" fmla="*/ 76 w 3859"/>
                <a:gd name="T3" fmla="*/ 0 h 309"/>
                <a:gd name="T4" fmla="*/ 0 w 3859"/>
                <a:gd name="T5" fmla="*/ 308 h 309"/>
                <a:gd name="T6" fmla="*/ 3776 w 3859"/>
                <a:gd name="T7" fmla="*/ 308 h 309"/>
                <a:gd name="T8" fmla="*/ 3858 w 385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9" h="309">
                  <a:moveTo>
                    <a:pt x="3858" y="0"/>
                  </a:moveTo>
                  <a:lnTo>
                    <a:pt x="76" y="0"/>
                  </a:lnTo>
                  <a:lnTo>
                    <a:pt x="0" y="308"/>
                  </a:lnTo>
                  <a:lnTo>
                    <a:pt x="3776" y="308"/>
                  </a:lnTo>
                  <a:lnTo>
                    <a:pt x="3858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0"/>
            <p:cNvSpPr>
              <a:spLocks noChangeArrowheads="1"/>
            </p:cNvSpPr>
            <p:nvPr/>
          </p:nvSpPr>
          <p:spPr bwMode="auto">
            <a:xfrm>
              <a:off x="7477260" y="7358500"/>
              <a:ext cx="24359" cy="18258"/>
            </a:xfrm>
            <a:custGeom>
              <a:avLst/>
              <a:gdLst>
                <a:gd name="T0" fmla="*/ 0 w 51"/>
                <a:gd name="T1" fmla="*/ 0 h 39"/>
                <a:gd name="T2" fmla="*/ 19 w 51"/>
                <a:gd name="T3" fmla="*/ 38 h 39"/>
                <a:gd name="T4" fmla="*/ 50 w 51"/>
                <a:gd name="T5" fmla="*/ 0 h 39"/>
                <a:gd name="T6" fmla="*/ 0 w 5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0" y="0"/>
                  </a:moveTo>
                  <a:lnTo>
                    <a:pt x="19" y="38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57C1E8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17"/>
            <p:cNvSpPr>
              <a:spLocks noChangeArrowheads="1"/>
            </p:cNvSpPr>
            <p:nvPr/>
          </p:nvSpPr>
          <p:spPr bwMode="auto">
            <a:xfrm>
              <a:off x="6925107" y="7151583"/>
              <a:ext cx="1006866" cy="1115743"/>
            </a:xfrm>
            <a:custGeom>
              <a:avLst/>
              <a:gdLst>
                <a:gd name="T0" fmla="*/ 314 w 2187"/>
                <a:gd name="T1" fmla="*/ 1803 h 2426"/>
                <a:gd name="T2" fmla="*/ 0 w 2187"/>
                <a:gd name="T3" fmla="*/ 2167 h 2426"/>
                <a:gd name="T4" fmla="*/ 6 w 2187"/>
                <a:gd name="T5" fmla="*/ 2180 h 2426"/>
                <a:gd name="T6" fmla="*/ 333 w 2187"/>
                <a:gd name="T7" fmla="*/ 2180 h 2426"/>
                <a:gd name="T8" fmla="*/ 465 w 2187"/>
                <a:gd name="T9" fmla="*/ 2029 h 2426"/>
                <a:gd name="T10" fmla="*/ 358 w 2187"/>
                <a:gd name="T11" fmla="*/ 1803 h 2426"/>
                <a:gd name="T12" fmla="*/ 314 w 2187"/>
                <a:gd name="T13" fmla="*/ 1803 h 2426"/>
                <a:gd name="T14" fmla="*/ 125 w 2187"/>
                <a:gd name="T15" fmla="*/ 2425 h 2426"/>
                <a:gd name="T16" fmla="*/ 270 w 2187"/>
                <a:gd name="T17" fmla="*/ 2255 h 2426"/>
                <a:gd name="T18" fmla="*/ 44 w 2187"/>
                <a:gd name="T19" fmla="*/ 2255 h 2426"/>
                <a:gd name="T20" fmla="*/ 125 w 2187"/>
                <a:gd name="T21" fmla="*/ 2425 h 2426"/>
                <a:gd name="T22" fmla="*/ 1206 w 2187"/>
                <a:gd name="T23" fmla="*/ 766 h 2426"/>
                <a:gd name="T24" fmla="*/ 1156 w 2187"/>
                <a:gd name="T25" fmla="*/ 823 h 2426"/>
                <a:gd name="T26" fmla="*/ 1231 w 2187"/>
                <a:gd name="T27" fmla="*/ 823 h 2426"/>
                <a:gd name="T28" fmla="*/ 1206 w 2187"/>
                <a:gd name="T29" fmla="*/ 766 h 2426"/>
                <a:gd name="T30" fmla="*/ 773 w 2187"/>
                <a:gd name="T31" fmla="*/ 1269 h 2426"/>
                <a:gd name="T32" fmla="*/ 766 w 2187"/>
                <a:gd name="T33" fmla="*/ 1275 h 2426"/>
                <a:gd name="T34" fmla="*/ 779 w 2187"/>
                <a:gd name="T35" fmla="*/ 1275 h 2426"/>
                <a:gd name="T36" fmla="*/ 773 w 2187"/>
                <a:gd name="T37" fmla="*/ 1269 h 2426"/>
                <a:gd name="T38" fmla="*/ 1633 w 2187"/>
                <a:gd name="T39" fmla="*/ 263 h 2426"/>
                <a:gd name="T40" fmla="*/ 1539 w 2187"/>
                <a:gd name="T41" fmla="*/ 370 h 2426"/>
                <a:gd name="T42" fmla="*/ 1690 w 2187"/>
                <a:gd name="T43" fmla="*/ 370 h 2426"/>
                <a:gd name="T44" fmla="*/ 1633 w 2187"/>
                <a:gd name="T45" fmla="*/ 263 h 2426"/>
                <a:gd name="T46" fmla="*/ 553 w 2187"/>
                <a:gd name="T47" fmla="*/ 1922 h 2426"/>
                <a:gd name="T48" fmla="*/ 653 w 2187"/>
                <a:gd name="T49" fmla="*/ 1803 h 2426"/>
                <a:gd name="T50" fmla="*/ 502 w 2187"/>
                <a:gd name="T51" fmla="*/ 1803 h 2426"/>
                <a:gd name="T52" fmla="*/ 553 w 2187"/>
                <a:gd name="T53" fmla="*/ 1922 h 2426"/>
                <a:gd name="T54" fmla="*/ 986 w 2187"/>
                <a:gd name="T55" fmla="*/ 1419 h 2426"/>
                <a:gd name="T56" fmla="*/ 1043 w 2187"/>
                <a:gd name="T57" fmla="*/ 1350 h 2426"/>
                <a:gd name="T58" fmla="*/ 955 w 2187"/>
                <a:gd name="T59" fmla="*/ 1350 h 2426"/>
                <a:gd name="T60" fmla="*/ 986 w 2187"/>
                <a:gd name="T61" fmla="*/ 1419 h 2426"/>
                <a:gd name="T62" fmla="*/ 2180 w 2187"/>
                <a:gd name="T63" fmla="*/ 0 h 2426"/>
                <a:gd name="T64" fmla="*/ 1859 w 2187"/>
                <a:gd name="T65" fmla="*/ 0 h 2426"/>
                <a:gd name="T66" fmla="*/ 1728 w 2187"/>
                <a:gd name="T67" fmla="*/ 157 h 2426"/>
                <a:gd name="T68" fmla="*/ 1828 w 2187"/>
                <a:gd name="T69" fmla="*/ 370 h 2426"/>
                <a:gd name="T70" fmla="*/ 1885 w 2187"/>
                <a:gd name="T71" fmla="*/ 370 h 2426"/>
                <a:gd name="T72" fmla="*/ 2186 w 2187"/>
                <a:gd name="T73" fmla="*/ 18 h 2426"/>
                <a:gd name="T74" fmla="*/ 2180 w 2187"/>
                <a:gd name="T75" fmla="*/ 0 h 2426"/>
                <a:gd name="T76" fmla="*/ 703 w 2187"/>
                <a:gd name="T77" fmla="*/ 1350 h 2426"/>
                <a:gd name="T78" fmla="*/ 433 w 2187"/>
                <a:gd name="T79" fmla="*/ 1665 h 2426"/>
                <a:gd name="T80" fmla="*/ 465 w 2187"/>
                <a:gd name="T81" fmla="*/ 1727 h 2426"/>
                <a:gd name="T82" fmla="*/ 722 w 2187"/>
                <a:gd name="T83" fmla="*/ 1727 h 2426"/>
                <a:gd name="T84" fmla="*/ 898 w 2187"/>
                <a:gd name="T85" fmla="*/ 1526 h 2426"/>
                <a:gd name="T86" fmla="*/ 817 w 2187"/>
                <a:gd name="T87" fmla="*/ 1350 h 2426"/>
                <a:gd name="T88" fmla="*/ 703 w 2187"/>
                <a:gd name="T89" fmla="*/ 1350 h 2426"/>
                <a:gd name="T90" fmla="*/ 1476 w 2187"/>
                <a:gd name="T91" fmla="*/ 452 h 2426"/>
                <a:gd name="T92" fmla="*/ 1294 w 2187"/>
                <a:gd name="T93" fmla="*/ 659 h 2426"/>
                <a:gd name="T94" fmla="*/ 1376 w 2187"/>
                <a:gd name="T95" fmla="*/ 823 h 2426"/>
                <a:gd name="T96" fmla="*/ 1495 w 2187"/>
                <a:gd name="T97" fmla="*/ 823 h 2426"/>
                <a:gd name="T98" fmla="*/ 1759 w 2187"/>
                <a:gd name="T99" fmla="*/ 521 h 2426"/>
                <a:gd name="T100" fmla="*/ 1728 w 2187"/>
                <a:gd name="T101" fmla="*/ 452 h 2426"/>
                <a:gd name="T102" fmla="*/ 1476 w 2187"/>
                <a:gd name="T103" fmla="*/ 452 h 2426"/>
                <a:gd name="T104" fmla="*/ 1087 w 2187"/>
                <a:gd name="T105" fmla="*/ 904 h 2426"/>
                <a:gd name="T106" fmla="*/ 867 w 2187"/>
                <a:gd name="T107" fmla="*/ 1162 h 2426"/>
                <a:gd name="T108" fmla="*/ 917 w 2187"/>
                <a:gd name="T109" fmla="*/ 1275 h 2426"/>
                <a:gd name="T110" fmla="*/ 1112 w 2187"/>
                <a:gd name="T111" fmla="*/ 1275 h 2426"/>
                <a:gd name="T112" fmla="*/ 1325 w 2187"/>
                <a:gd name="T113" fmla="*/ 1024 h 2426"/>
                <a:gd name="T114" fmla="*/ 1269 w 2187"/>
                <a:gd name="T115" fmla="*/ 904 h 2426"/>
                <a:gd name="T116" fmla="*/ 1087 w 2187"/>
                <a:gd name="T117" fmla="*/ 904 h 2426"/>
                <a:gd name="T118" fmla="*/ 1413 w 2187"/>
                <a:gd name="T119" fmla="*/ 917 h 2426"/>
                <a:gd name="T120" fmla="*/ 1432 w 2187"/>
                <a:gd name="T121" fmla="*/ 904 h 2426"/>
                <a:gd name="T122" fmla="*/ 1407 w 2187"/>
                <a:gd name="T123" fmla="*/ 904 h 2426"/>
                <a:gd name="T124" fmla="*/ 1413 w 2187"/>
                <a:gd name="T125" fmla="*/ 917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7" h="2426">
                  <a:moveTo>
                    <a:pt x="314" y="1803"/>
                  </a:moveTo>
                  <a:lnTo>
                    <a:pt x="0" y="2167"/>
                  </a:lnTo>
                  <a:lnTo>
                    <a:pt x="6" y="2180"/>
                  </a:lnTo>
                  <a:lnTo>
                    <a:pt x="333" y="2180"/>
                  </a:lnTo>
                  <a:lnTo>
                    <a:pt x="465" y="2029"/>
                  </a:lnTo>
                  <a:lnTo>
                    <a:pt x="358" y="1803"/>
                  </a:lnTo>
                  <a:lnTo>
                    <a:pt x="314" y="1803"/>
                  </a:lnTo>
                  <a:close/>
                  <a:moveTo>
                    <a:pt x="125" y="2425"/>
                  </a:moveTo>
                  <a:lnTo>
                    <a:pt x="270" y="2255"/>
                  </a:lnTo>
                  <a:lnTo>
                    <a:pt x="44" y="2255"/>
                  </a:lnTo>
                  <a:lnTo>
                    <a:pt x="125" y="2425"/>
                  </a:lnTo>
                  <a:close/>
                  <a:moveTo>
                    <a:pt x="1206" y="766"/>
                  </a:moveTo>
                  <a:lnTo>
                    <a:pt x="1156" y="823"/>
                  </a:lnTo>
                  <a:lnTo>
                    <a:pt x="1231" y="823"/>
                  </a:lnTo>
                  <a:lnTo>
                    <a:pt x="1206" y="766"/>
                  </a:lnTo>
                  <a:close/>
                  <a:moveTo>
                    <a:pt x="773" y="1269"/>
                  </a:moveTo>
                  <a:lnTo>
                    <a:pt x="766" y="1275"/>
                  </a:lnTo>
                  <a:lnTo>
                    <a:pt x="779" y="1275"/>
                  </a:lnTo>
                  <a:lnTo>
                    <a:pt x="773" y="1269"/>
                  </a:lnTo>
                  <a:close/>
                  <a:moveTo>
                    <a:pt x="1633" y="263"/>
                  </a:moveTo>
                  <a:lnTo>
                    <a:pt x="1539" y="370"/>
                  </a:lnTo>
                  <a:lnTo>
                    <a:pt x="1690" y="370"/>
                  </a:lnTo>
                  <a:lnTo>
                    <a:pt x="1633" y="263"/>
                  </a:lnTo>
                  <a:close/>
                  <a:moveTo>
                    <a:pt x="553" y="1922"/>
                  </a:moveTo>
                  <a:lnTo>
                    <a:pt x="653" y="1803"/>
                  </a:lnTo>
                  <a:lnTo>
                    <a:pt x="502" y="1803"/>
                  </a:lnTo>
                  <a:lnTo>
                    <a:pt x="553" y="1922"/>
                  </a:lnTo>
                  <a:close/>
                  <a:moveTo>
                    <a:pt x="986" y="1419"/>
                  </a:moveTo>
                  <a:lnTo>
                    <a:pt x="1043" y="1350"/>
                  </a:lnTo>
                  <a:lnTo>
                    <a:pt x="955" y="1350"/>
                  </a:lnTo>
                  <a:lnTo>
                    <a:pt x="986" y="1419"/>
                  </a:lnTo>
                  <a:close/>
                  <a:moveTo>
                    <a:pt x="2180" y="0"/>
                  </a:moveTo>
                  <a:lnTo>
                    <a:pt x="1859" y="0"/>
                  </a:lnTo>
                  <a:lnTo>
                    <a:pt x="1728" y="157"/>
                  </a:lnTo>
                  <a:lnTo>
                    <a:pt x="1828" y="370"/>
                  </a:lnTo>
                  <a:lnTo>
                    <a:pt x="1885" y="370"/>
                  </a:lnTo>
                  <a:lnTo>
                    <a:pt x="2186" y="18"/>
                  </a:lnTo>
                  <a:lnTo>
                    <a:pt x="2180" y="0"/>
                  </a:lnTo>
                  <a:close/>
                  <a:moveTo>
                    <a:pt x="703" y="1350"/>
                  </a:moveTo>
                  <a:lnTo>
                    <a:pt x="433" y="1665"/>
                  </a:lnTo>
                  <a:lnTo>
                    <a:pt x="465" y="1727"/>
                  </a:lnTo>
                  <a:lnTo>
                    <a:pt x="722" y="1727"/>
                  </a:lnTo>
                  <a:lnTo>
                    <a:pt x="898" y="1526"/>
                  </a:lnTo>
                  <a:lnTo>
                    <a:pt x="817" y="1350"/>
                  </a:lnTo>
                  <a:lnTo>
                    <a:pt x="703" y="1350"/>
                  </a:lnTo>
                  <a:close/>
                  <a:moveTo>
                    <a:pt x="1476" y="452"/>
                  </a:moveTo>
                  <a:lnTo>
                    <a:pt x="1294" y="659"/>
                  </a:lnTo>
                  <a:lnTo>
                    <a:pt x="1376" y="823"/>
                  </a:lnTo>
                  <a:lnTo>
                    <a:pt x="1495" y="823"/>
                  </a:lnTo>
                  <a:lnTo>
                    <a:pt x="1759" y="521"/>
                  </a:lnTo>
                  <a:lnTo>
                    <a:pt x="1728" y="452"/>
                  </a:lnTo>
                  <a:lnTo>
                    <a:pt x="1476" y="452"/>
                  </a:lnTo>
                  <a:close/>
                  <a:moveTo>
                    <a:pt x="1087" y="904"/>
                  </a:moveTo>
                  <a:lnTo>
                    <a:pt x="867" y="1162"/>
                  </a:lnTo>
                  <a:lnTo>
                    <a:pt x="917" y="1275"/>
                  </a:lnTo>
                  <a:lnTo>
                    <a:pt x="1112" y="1275"/>
                  </a:lnTo>
                  <a:lnTo>
                    <a:pt x="1325" y="1024"/>
                  </a:lnTo>
                  <a:lnTo>
                    <a:pt x="1269" y="904"/>
                  </a:lnTo>
                  <a:lnTo>
                    <a:pt x="1087" y="904"/>
                  </a:lnTo>
                  <a:close/>
                  <a:moveTo>
                    <a:pt x="1413" y="917"/>
                  </a:moveTo>
                  <a:lnTo>
                    <a:pt x="1432" y="904"/>
                  </a:lnTo>
                  <a:lnTo>
                    <a:pt x="1407" y="904"/>
                  </a:lnTo>
                  <a:lnTo>
                    <a:pt x="1413" y="9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18"/>
            <p:cNvSpPr>
              <a:spLocks noChangeArrowheads="1"/>
            </p:cNvSpPr>
            <p:nvPr/>
          </p:nvSpPr>
          <p:spPr bwMode="auto">
            <a:xfrm>
              <a:off x="7773636" y="7816969"/>
              <a:ext cx="521702" cy="543671"/>
            </a:xfrm>
            <a:custGeom>
              <a:avLst/>
              <a:gdLst>
                <a:gd name="T0" fmla="*/ 239 w 1132"/>
                <a:gd name="T1" fmla="*/ 904 h 1182"/>
                <a:gd name="T2" fmla="*/ 364 w 1132"/>
                <a:gd name="T3" fmla="*/ 1162 h 1182"/>
                <a:gd name="T4" fmla="*/ 660 w 1132"/>
                <a:gd name="T5" fmla="*/ 810 h 1182"/>
                <a:gd name="T6" fmla="*/ 320 w 1132"/>
                <a:gd name="T7" fmla="*/ 810 h 1182"/>
                <a:gd name="T8" fmla="*/ 239 w 1132"/>
                <a:gd name="T9" fmla="*/ 904 h 1182"/>
                <a:gd name="T10" fmla="*/ 383 w 1132"/>
                <a:gd name="T11" fmla="*/ 735 h 1182"/>
                <a:gd name="T12" fmla="*/ 691 w 1132"/>
                <a:gd name="T13" fmla="*/ 735 h 1182"/>
                <a:gd name="T14" fmla="*/ 584 w 1132"/>
                <a:gd name="T15" fmla="*/ 502 h 1182"/>
                <a:gd name="T16" fmla="*/ 383 w 1132"/>
                <a:gd name="T17" fmla="*/ 735 h 1182"/>
                <a:gd name="T18" fmla="*/ 0 w 1132"/>
                <a:gd name="T19" fmla="*/ 1181 h 1182"/>
                <a:gd name="T20" fmla="*/ 232 w 1132"/>
                <a:gd name="T21" fmla="*/ 1181 h 1182"/>
                <a:gd name="T22" fmla="*/ 151 w 1132"/>
                <a:gd name="T23" fmla="*/ 1005 h 1182"/>
                <a:gd name="T24" fmla="*/ 0 w 1132"/>
                <a:gd name="T25" fmla="*/ 1181 h 1182"/>
                <a:gd name="T26" fmla="*/ 1011 w 1132"/>
                <a:gd name="T27" fmla="*/ 0 h 1182"/>
                <a:gd name="T28" fmla="*/ 773 w 1132"/>
                <a:gd name="T29" fmla="*/ 282 h 1182"/>
                <a:gd name="T30" fmla="*/ 1112 w 1132"/>
                <a:gd name="T31" fmla="*/ 282 h 1182"/>
                <a:gd name="T32" fmla="*/ 1131 w 1132"/>
                <a:gd name="T33" fmla="*/ 257 h 1182"/>
                <a:gd name="T34" fmla="*/ 1011 w 1132"/>
                <a:gd name="T35" fmla="*/ 0 h 1182"/>
                <a:gd name="T36" fmla="*/ 672 w 1132"/>
                <a:gd name="T37" fmla="*/ 402 h 1182"/>
                <a:gd name="T38" fmla="*/ 792 w 1132"/>
                <a:gd name="T39" fmla="*/ 659 h 1182"/>
                <a:gd name="T40" fmla="*/ 1049 w 1132"/>
                <a:gd name="T41" fmla="*/ 358 h 1182"/>
                <a:gd name="T42" fmla="*/ 704 w 1132"/>
                <a:gd name="T43" fmla="*/ 358 h 1182"/>
                <a:gd name="T44" fmla="*/ 672 w 1132"/>
                <a:gd name="T45" fmla="*/ 40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2" h="1182">
                  <a:moveTo>
                    <a:pt x="239" y="904"/>
                  </a:moveTo>
                  <a:lnTo>
                    <a:pt x="364" y="1162"/>
                  </a:lnTo>
                  <a:lnTo>
                    <a:pt x="660" y="810"/>
                  </a:lnTo>
                  <a:lnTo>
                    <a:pt x="320" y="810"/>
                  </a:lnTo>
                  <a:lnTo>
                    <a:pt x="239" y="904"/>
                  </a:lnTo>
                  <a:close/>
                  <a:moveTo>
                    <a:pt x="383" y="735"/>
                  </a:moveTo>
                  <a:lnTo>
                    <a:pt x="691" y="735"/>
                  </a:lnTo>
                  <a:lnTo>
                    <a:pt x="584" y="502"/>
                  </a:lnTo>
                  <a:lnTo>
                    <a:pt x="383" y="735"/>
                  </a:lnTo>
                  <a:close/>
                  <a:moveTo>
                    <a:pt x="0" y="1181"/>
                  </a:moveTo>
                  <a:lnTo>
                    <a:pt x="232" y="1181"/>
                  </a:lnTo>
                  <a:lnTo>
                    <a:pt x="151" y="1005"/>
                  </a:lnTo>
                  <a:lnTo>
                    <a:pt x="0" y="1181"/>
                  </a:lnTo>
                  <a:close/>
                  <a:moveTo>
                    <a:pt x="1011" y="0"/>
                  </a:moveTo>
                  <a:lnTo>
                    <a:pt x="773" y="282"/>
                  </a:lnTo>
                  <a:lnTo>
                    <a:pt x="1112" y="282"/>
                  </a:lnTo>
                  <a:lnTo>
                    <a:pt x="1131" y="257"/>
                  </a:lnTo>
                  <a:lnTo>
                    <a:pt x="1011" y="0"/>
                  </a:lnTo>
                  <a:close/>
                  <a:moveTo>
                    <a:pt x="672" y="402"/>
                  </a:moveTo>
                  <a:lnTo>
                    <a:pt x="792" y="659"/>
                  </a:lnTo>
                  <a:lnTo>
                    <a:pt x="1049" y="358"/>
                  </a:lnTo>
                  <a:lnTo>
                    <a:pt x="704" y="358"/>
                  </a:lnTo>
                  <a:lnTo>
                    <a:pt x="672" y="4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53" tIns="60926" rIns="121853" bIns="60926" anchor="ctr"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1"/>
            <p:cNvGrpSpPr/>
            <p:nvPr/>
          </p:nvGrpSpPr>
          <p:grpSpPr>
            <a:xfrm>
              <a:off x="6805339" y="7151581"/>
              <a:ext cx="836347" cy="918967"/>
              <a:chOff x="6624875" y="6831220"/>
              <a:chExt cx="871838" cy="957964"/>
            </a:xfrm>
            <a:solidFill>
              <a:schemeClr val="accent3"/>
            </a:solidFill>
          </p:grpSpPr>
          <p:sp>
            <p:nvSpPr>
              <p:cNvPr id="53" name="Freeform 6"/>
              <p:cNvSpPr>
                <a:spLocks noChangeArrowheads="1"/>
              </p:cNvSpPr>
              <p:nvPr/>
            </p:nvSpPr>
            <p:spPr bwMode="auto">
              <a:xfrm>
                <a:off x="7105233" y="7264736"/>
                <a:ext cx="61367" cy="42294"/>
              </a:xfrm>
              <a:custGeom>
                <a:avLst/>
                <a:gdLst>
                  <a:gd name="T0" fmla="*/ 44 w 127"/>
                  <a:gd name="T1" fmla="*/ 88 h 89"/>
                  <a:gd name="T2" fmla="*/ 126 w 127"/>
                  <a:gd name="T3" fmla="*/ 0 h 89"/>
                  <a:gd name="T4" fmla="*/ 0 w 127"/>
                  <a:gd name="T5" fmla="*/ 0 h 89"/>
                  <a:gd name="T6" fmla="*/ 44 w 127"/>
                  <a:gd name="T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89">
                    <a:moveTo>
                      <a:pt x="44" y="88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44" y="88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9"/>
              <p:cNvSpPr>
                <a:spLocks noChangeArrowheads="1"/>
              </p:cNvSpPr>
              <p:nvPr/>
            </p:nvSpPr>
            <p:spPr bwMode="auto">
              <a:xfrm>
                <a:off x="6764538" y="7412766"/>
                <a:ext cx="40207" cy="31720"/>
              </a:xfrm>
              <a:custGeom>
                <a:avLst/>
                <a:gdLst>
                  <a:gd name="T0" fmla="*/ 82 w 83"/>
                  <a:gd name="T1" fmla="*/ 63 h 64"/>
                  <a:gd name="T2" fmla="*/ 50 w 83"/>
                  <a:gd name="T3" fmla="*/ 0 h 64"/>
                  <a:gd name="T4" fmla="*/ 0 w 83"/>
                  <a:gd name="T5" fmla="*/ 63 h 64"/>
                  <a:gd name="T6" fmla="*/ 82 w 83"/>
                  <a:gd name="T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82" y="63"/>
                    </a:moveTo>
                    <a:lnTo>
                      <a:pt x="50" y="0"/>
                    </a:lnTo>
                    <a:lnTo>
                      <a:pt x="0" y="63"/>
                    </a:lnTo>
                    <a:lnTo>
                      <a:pt x="82" y="6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11"/>
              <p:cNvSpPr>
                <a:spLocks noChangeArrowheads="1"/>
              </p:cNvSpPr>
              <p:nvPr/>
            </p:nvSpPr>
            <p:spPr bwMode="auto">
              <a:xfrm>
                <a:off x="6950756" y="7171690"/>
                <a:ext cx="69832" cy="54982"/>
              </a:xfrm>
              <a:custGeom>
                <a:avLst/>
                <a:gdLst>
                  <a:gd name="T0" fmla="*/ 144 w 145"/>
                  <a:gd name="T1" fmla="*/ 113 h 114"/>
                  <a:gd name="T2" fmla="*/ 94 w 145"/>
                  <a:gd name="T3" fmla="*/ 0 h 114"/>
                  <a:gd name="T4" fmla="*/ 0 w 145"/>
                  <a:gd name="T5" fmla="*/ 113 h 114"/>
                  <a:gd name="T6" fmla="*/ 144 w 145"/>
                  <a:gd name="T7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14">
                    <a:moveTo>
                      <a:pt x="144" y="113"/>
                    </a:moveTo>
                    <a:lnTo>
                      <a:pt x="94" y="0"/>
                    </a:lnTo>
                    <a:lnTo>
                      <a:pt x="0" y="113"/>
                    </a:lnTo>
                    <a:lnTo>
                      <a:pt x="144" y="11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15"/>
              <p:cNvSpPr>
                <a:spLocks noChangeArrowheads="1"/>
              </p:cNvSpPr>
              <p:nvPr/>
            </p:nvSpPr>
            <p:spPr bwMode="auto">
              <a:xfrm>
                <a:off x="6887273" y="7478321"/>
                <a:ext cx="90994" cy="69786"/>
              </a:xfrm>
              <a:custGeom>
                <a:avLst/>
                <a:gdLst>
                  <a:gd name="T0" fmla="*/ 188 w 189"/>
                  <a:gd name="T1" fmla="*/ 0 h 146"/>
                  <a:gd name="T2" fmla="*/ 0 w 189"/>
                  <a:gd name="T3" fmla="*/ 0 h 146"/>
                  <a:gd name="T4" fmla="*/ 69 w 189"/>
                  <a:gd name="T5" fmla="*/ 145 h 146"/>
                  <a:gd name="T6" fmla="*/ 188 w 189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46">
                    <a:moveTo>
                      <a:pt x="188" y="0"/>
                    </a:moveTo>
                    <a:lnTo>
                      <a:pt x="0" y="0"/>
                    </a:lnTo>
                    <a:lnTo>
                      <a:pt x="69" y="145"/>
                    </a:lnTo>
                    <a:lnTo>
                      <a:pt x="188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16"/>
              <p:cNvSpPr>
                <a:spLocks noChangeArrowheads="1"/>
              </p:cNvSpPr>
              <p:nvPr/>
            </p:nvSpPr>
            <p:spPr bwMode="auto">
              <a:xfrm>
                <a:off x="7134859" y="6932726"/>
                <a:ext cx="105806" cy="76130"/>
              </a:xfrm>
              <a:custGeom>
                <a:avLst/>
                <a:gdLst>
                  <a:gd name="T0" fmla="*/ 220 w 221"/>
                  <a:gd name="T1" fmla="*/ 157 h 158"/>
                  <a:gd name="T2" fmla="*/ 144 w 221"/>
                  <a:gd name="T3" fmla="*/ 0 h 158"/>
                  <a:gd name="T4" fmla="*/ 0 w 221"/>
                  <a:gd name="T5" fmla="*/ 157 h 158"/>
                  <a:gd name="T6" fmla="*/ 220 w 221"/>
                  <a:gd name="T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58">
                    <a:moveTo>
                      <a:pt x="220" y="157"/>
                    </a:moveTo>
                    <a:lnTo>
                      <a:pt x="144" y="0"/>
                    </a:lnTo>
                    <a:lnTo>
                      <a:pt x="0" y="157"/>
                    </a:lnTo>
                    <a:lnTo>
                      <a:pt x="220" y="15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7"/>
              <p:cNvSpPr>
                <a:spLocks noChangeArrowheads="1"/>
              </p:cNvSpPr>
              <p:nvPr/>
            </p:nvSpPr>
            <p:spPr bwMode="auto">
              <a:xfrm>
                <a:off x="7244896" y="6831220"/>
                <a:ext cx="251817" cy="177636"/>
              </a:xfrm>
              <a:custGeom>
                <a:avLst/>
                <a:gdLst>
                  <a:gd name="T0" fmla="*/ 126 w 523"/>
                  <a:gd name="T1" fmla="*/ 370 h 371"/>
                  <a:gd name="T2" fmla="*/ 283 w 523"/>
                  <a:gd name="T3" fmla="*/ 370 h 371"/>
                  <a:gd name="T4" fmla="*/ 522 w 523"/>
                  <a:gd name="T5" fmla="*/ 94 h 371"/>
                  <a:gd name="T6" fmla="*/ 478 w 523"/>
                  <a:gd name="T7" fmla="*/ 0 h 371"/>
                  <a:gd name="T8" fmla="*/ 88 w 523"/>
                  <a:gd name="T9" fmla="*/ 0 h 371"/>
                  <a:gd name="T10" fmla="*/ 0 w 523"/>
                  <a:gd name="T11" fmla="*/ 106 h 371"/>
                  <a:gd name="T12" fmla="*/ 126 w 523"/>
                  <a:gd name="T13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1">
                    <a:moveTo>
                      <a:pt x="126" y="370"/>
                    </a:moveTo>
                    <a:lnTo>
                      <a:pt x="283" y="370"/>
                    </a:lnTo>
                    <a:lnTo>
                      <a:pt x="522" y="94"/>
                    </a:lnTo>
                    <a:lnTo>
                      <a:pt x="478" y="0"/>
                    </a:lnTo>
                    <a:lnTo>
                      <a:pt x="88" y="0"/>
                    </a:lnTo>
                    <a:lnTo>
                      <a:pt x="0" y="106"/>
                    </a:lnTo>
                    <a:lnTo>
                      <a:pt x="126" y="37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8"/>
              <p:cNvSpPr>
                <a:spLocks noChangeArrowheads="1"/>
              </p:cNvSpPr>
              <p:nvPr/>
            </p:nvSpPr>
            <p:spPr bwMode="auto">
              <a:xfrm>
                <a:off x="7037517" y="7046920"/>
                <a:ext cx="249702" cy="177636"/>
              </a:xfrm>
              <a:custGeom>
                <a:avLst/>
                <a:gdLst>
                  <a:gd name="T0" fmla="*/ 138 w 522"/>
                  <a:gd name="T1" fmla="*/ 0 h 372"/>
                  <a:gd name="T2" fmla="*/ 0 w 522"/>
                  <a:gd name="T3" fmla="*/ 157 h 372"/>
                  <a:gd name="T4" fmla="*/ 100 w 522"/>
                  <a:gd name="T5" fmla="*/ 371 h 372"/>
                  <a:gd name="T6" fmla="*/ 327 w 522"/>
                  <a:gd name="T7" fmla="*/ 371 h 372"/>
                  <a:gd name="T8" fmla="*/ 521 w 522"/>
                  <a:gd name="T9" fmla="*/ 144 h 372"/>
                  <a:gd name="T10" fmla="*/ 458 w 522"/>
                  <a:gd name="T11" fmla="*/ 0 h 372"/>
                  <a:gd name="T12" fmla="*/ 138 w 522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138" y="0"/>
                    </a:moveTo>
                    <a:lnTo>
                      <a:pt x="0" y="157"/>
                    </a:lnTo>
                    <a:lnTo>
                      <a:pt x="100" y="371"/>
                    </a:lnTo>
                    <a:lnTo>
                      <a:pt x="327" y="371"/>
                    </a:lnTo>
                    <a:lnTo>
                      <a:pt x="521" y="144"/>
                    </a:lnTo>
                    <a:lnTo>
                      <a:pt x="458" y="0"/>
                    </a:lnTo>
                    <a:lnTo>
                      <a:pt x="138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12"/>
              <p:cNvSpPr>
                <a:spLocks noChangeArrowheads="1"/>
              </p:cNvSpPr>
              <p:nvPr/>
            </p:nvSpPr>
            <p:spPr bwMode="auto">
              <a:xfrm>
                <a:off x="6624875" y="7478322"/>
                <a:ext cx="251818" cy="181865"/>
              </a:xfrm>
              <a:custGeom>
                <a:avLst/>
                <a:gdLst>
                  <a:gd name="T0" fmla="*/ 415 w 523"/>
                  <a:gd name="T1" fmla="*/ 377 h 378"/>
                  <a:gd name="T2" fmla="*/ 522 w 523"/>
                  <a:gd name="T3" fmla="*/ 252 h 378"/>
                  <a:gd name="T4" fmla="*/ 409 w 523"/>
                  <a:gd name="T5" fmla="*/ 0 h 378"/>
                  <a:gd name="T6" fmla="*/ 226 w 523"/>
                  <a:gd name="T7" fmla="*/ 0 h 378"/>
                  <a:gd name="T8" fmla="*/ 0 w 523"/>
                  <a:gd name="T9" fmla="*/ 264 h 378"/>
                  <a:gd name="T10" fmla="*/ 57 w 523"/>
                  <a:gd name="T11" fmla="*/ 377 h 378"/>
                  <a:gd name="T12" fmla="*/ 415 w 523"/>
                  <a:gd name="T13" fmla="*/ 377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8">
                    <a:moveTo>
                      <a:pt x="415" y="377"/>
                    </a:moveTo>
                    <a:lnTo>
                      <a:pt x="522" y="252"/>
                    </a:lnTo>
                    <a:lnTo>
                      <a:pt x="409" y="0"/>
                    </a:lnTo>
                    <a:lnTo>
                      <a:pt x="226" y="0"/>
                    </a:lnTo>
                    <a:lnTo>
                      <a:pt x="0" y="264"/>
                    </a:lnTo>
                    <a:lnTo>
                      <a:pt x="57" y="377"/>
                    </a:lnTo>
                    <a:lnTo>
                      <a:pt x="415" y="37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13"/>
              <p:cNvSpPr>
                <a:spLocks noChangeArrowheads="1"/>
              </p:cNvSpPr>
              <p:nvPr/>
            </p:nvSpPr>
            <p:spPr bwMode="auto">
              <a:xfrm>
                <a:off x="6832254" y="7264736"/>
                <a:ext cx="249702" cy="177636"/>
              </a:xfrm>
              <a:custGeom>
                <a:avLst/>
                <a:gdLst>
                  <a:gd name="T0" fmla="*/ 370 w 522"/>
                  <a:gd name="T1" fmla="*/ 371 h 372"/>
                  <a:gd name="T2" fmla="*/ 521 w 522"/>
                  <a:gd name="T3" fmla="*/ 195 h 372"/>
                  <a:gd name="T4" fmla="*/ 427 w 522"/>
                  <a:gd name="T5" fmla="*/ 0 h 372"/>
                  <a:gd name="T6" fmla="*/ 176 w 522"/>
                  <a:gd name="T7" fmla="*/ 0 h 372"/>
                  <a:gd name="T8" fmla="*/ 0 w 522"/>
                  <a:gd name="T9" fmla="*/ 208 h 372"/>
                  <a:gd name="T10" fmla="*/ 75 w 522"/>
                  <a:gd name="T11" fmla="*/ 371 h 372"/>
                  <a:gd name="T12" fmla="*/ 370 w 522"/>
                  <a:gd name="T13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370" y="371"/>
                    </a:moveTo>
                    <a:lnTo>
                      <a:pt x="521" y="195"/>
                    </a:lnTo>
                    <a:lnTo>
                      <a:pt x="427" y="0"/>
                    </a:lnTo>
                    <a:lnTo>
                      <a:pt x="176" y="0"/>
                    </a:lnTo>
                    <a:lnTo>
                      <a:pt x="0" y="208"/>
                    </a:lnTo>
                    <a:lnTo>
                      <a:pt x="75" y="371"/>
                    </a:lnTo>
                    <a:lnTo>
                      <a:pt x="370" y="371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Freeform 14"/>
              <p:cNvSpPr>
                <a:spLocks noChangeArrowheads="1"/>
              </p:cNvSpPr>
              <p:nvPr/>
            </p:nvSpPr>
            <p:spPr bwMode="auto">
              <a:xfrm>
                <a:off x="6667196" y="7696137"/>
                <a:ext cx="126967" cy="93047"/>
              </a:xfrm>
              <a:custGeom>
                <a:avLst/>
                <a:gdLst>
                  <a:gd name="T0" fmla="*/ 0 w 265"/>
                  <a:gd name="T1" fmla="*/ 0 h 195"/>
                  <a:gd name="T2" fmla="*/ 94 w 265"/>
                  <a:gd name="T3" fmla="*/ 194 h 195"/>
                  <a:gd name="T4" fmla="*/ 264 w 265"/>
                  <a:gd name="T5" fmla="*/ 0 h 195"/>
                  <a:gd name="T6" fmla="*/ 0 w 26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95">
                    <a:moveTo>
                      <a:pt x="0" y="0"/>
                    </a:moveTo>
                    <a:lnTo>
                      <a:pt x="94" y="194"/>
                    </a:lnTo>
                    <a:lnTo>
                      <a:pt x="264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53" tIns="60926" rIns="121853" bIns="60926" anchor="ctr"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11233150" y="179705"/>
            <a:ext cx="788035" cy="643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" name="Group 971"/>
          <p:cNvGrpSpPr/>
          <p:nvPr/>
        </p:nvGrpSpPr>
        <p:grpSpPr>
          <a:xfrm>
            <a:off x="488315" y="4046855"/>
            <a:ext cx="634365" cy="2809240"/>
            <a:chOff x="3706426" y="7370411"/>
            <a:chExt cx="1268969" cy="4014663"/>
          </a:xfrm>
        </p:grpSpPr>
        <p:sp>
          <p:nvSpPr>
            <p:cNvPr id="67" name="Freeform 329"/>
            <p:cNvSpPr>
              <a:spLocks noChangeArrowheads="1"/>
            </p:cNvSpPr>
            <p:nvPr/>
          </p:nvSpPr>
          <p:spPr bwMode="auto">
            <a:xfrm>
              <a:off x="3706426" y="7370411"/>
              <a:ext cx="1268969" cy="4014663"/>
            </a:xfrm>
            <a:custGeom>
              <a:avLst/>
              <a:gdLst>
                <a:gd name="T0" fmla="*/ 1239 w 1950"/>
                <a:gd name="T1" fmla="*/ 506 h 6165"/>
                <a:gd name="T2" fmla="*/ 921 w 1950"/>
                <a:gd name="T3" fmla="*/ 0 h 6165"/>
                <a:gd name="T4" fmla="*/ 253 w 1950"/>
                <a:gd name="T5" fmla="*/ 307 h 6165"/>
                <a:gd name="T6" fmla="*/ 0 w 1950"/>
                <a:gd name="T7" fmla="*/ 506 h 6165"/>
                <a:gd name="T8" fmla="*/ 1949 w 1950"/>
                <a:gd name="T9" fmla="*/ 6164 h 6165"/>
                <a:gd name="T10" fmla="*/ 1239 w 1950"/>
                <a:gd name="T11" fmla="*/ 506 h 6165"/>
                <a:gd name="T12" fmla="*/ 668 w 1950"/>
                <a:gd name="T13" fmla="*/ 5512 h 6165"/>
                <a:gd name="T14" fmla="*/ 447 w 1950"/>
                <a:gd name="T15" fmla="*/ 4920 h 6165"/>
                <a:gd name="T16" fmla="*/ 668 w 1950"/>
                <a:gd name="T17" fmla="*/ 5512 h 6165"/>
                <a:gd name="T18" fmla="*/ 668 w 1950"/>
                <a:gd name="T19" fmla="*/ 4549 h 6165"/>
                <a:gd name="T20" fmla="*/ 447 w 1950"/>
                <a:gd name="T21" fmla="*/ 3962 h 6165"/>
                <a:gd name="T22" fmla="*/ 668 w 1950"/>
                <a:gd name="T23" fmla="*/ 4549 h 6165"/>
                <a:gd name="T24" fmla="*/ 668 w 1950"/>
                <a:gd name="T25" fmla="*/ 3601 h 6165"/>
                <a:gd name="T26" fmla="*/ 447 w 1950"/>
                <a:gd name="T27" fmla="*/ 3014 h 6165"/>
                <a:gd name="T28" fmla="*/ 668 w 1950"/>
                <a:gd name="T29" fmla="*/ 3601 h 6165"/>
                <a:gd name="T30" fmla="*/ 668 w 1950"/>
                <a:gd name="T31" fmla="*/ 2638 h 6165"/>
                <a:gd name="T32" fmla="*/ 447 w 1950"/>
                <a:gd name="T33" fmla="*/ 2056 h 6165"/>
                <a:gd name="T34" fmla="*/ 668 w 1950"/>
                <a:gd name="T35" fmla="*/ 2638 h 6165"/>
                <a:gd name="T36" fmla="*/ 668 w 1950"/>
                <a:gd name="T37" fmla="*/ 1685 h 6165"/>
                <a:gd name="T38" fmla="*/ 447 w 1950"/>
                <a:gd name="T39" fmla="*/ 1098 h 6165"/>
                <a:gd name="T40" fmla="*/ 668 w 1950"/>
                <a:gd name="T41" fmla="*/ 1685 h 6165"/>
                <a:gd name="T42" fmla="*/ 1454 w 1950"/>
                <a:gd name="T43" fmla="*/ 5512 h 6165"/>
                <a:gd name="T44" fmla="*/ 1239 w 1950"/>
                <a:gd name="T45" fmla="*/ 4920 h 6165"/>
                <a:gd name="T46" fmla="*/ 1454 w 1950"/>
                <a:gd name="T47" fmla="*/ 5512 h 6165"/>
                <a:gd name="T48" fmla="*/ 1454 w 1950"/>
                <a:gd name="T49" fmla="*/ 4549 h 6165"/>
                <a:gd name="T50" fmla="*/ 1239 w 1950"/>
                <a:gd name="T51" fmla="*/ 3962 h 6165"/>
                <a:gd name="T52" fmla="*/ 1454 w 1950"/>
                <a:gd name="T53" fmla="*/ 4549 h 6165"/>
                <a:gd name="T54" fmla="*/ 1454 w 1950"/>
                <a:gd name="T55" fmla="*/ 3601 h 6165"/>
                <a:gd name="T56" fmla="*/ 1239 w 1950"/>
                <a:gd name="T57" fmla="*/ 3014 h 6165"/>
                <a:gd name="T58" fmla="*/ 1454 w 1950"/>
                <a:gd name="T59" fmla="*/ 3601 h 6165"/>
                <a:gd name="T60" fmla="*/ 1454 w 1950"/>
                <a:gd name="T61" fmla="*/ 2638 h 6165"/>
                <a:gd name="T62" fmla="*/ 1239 w 1950"/>
                <a:gd name="T63" fmla="*/ 2056 h 6165"/>
                <a:gd name="T64" fmla="*/ 1454 w 1950"/>
                <a:gd name="T65" fmla="*/ 2638 h 6165"/>
                <a:gd name="T66" fmla="*/ 1454 w 1950"/>
                <a:gd name="T67" fmla="*/ 1685 h 6165"/>
                <a:gd name="T68" fmla="*/ 1239 w 1950"/>
                <a:gd name="T69" fmla="*/ 1098 h 6165"/>
                <a:gd name="T70" fmla="*/ 1454 w 1950"/>
                <a:gd name="T71" fmla="*/ 1685 h 6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0" h="6165">
                  <a:moveTo>
                    <a:pt x="1239" y="506"/>
                  </a:moveTo>
                  <a:lnTo>
                    <a:pt x="1239" y="506"/>
                  </a:lnTo>
                  <a:cubicBezTo>
                    <a:pt x="1239" y="307"/>
                    <a:pt x="1239" y="307"/>
                    <a:pt x="1239" y="307"/>
                  </a:cubicBezTo>
                  <a:cubicBezTo>
                    <a:pt x="1239" y="134"/>
                    <a:pt x="1093" y="0"/>
                    <a:pt x="921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394" y="0"/>
                    <a:pt x="253" y="134"/>
                    <a:pt x="253" y="307"/>
                  </a:cubicBezTo>
                  <a:cubicBezTo>
                    <a:pt x="253" y="506"/>
                    <a:pt x="253" y="506"/>
                    <a:pt x="253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6164"/>
                    <a:pt x="0" y="6164"/>
                    <a:pt x="0" y="6164"/>
                  </a:cubicBezTo>
                  <a:cubicBezTo>
                    <a:pt x="1949" y="6164"/>
                    <a:pt x="1949" y="6164"/>
                    <a:pt x="1949" y="6164"/>
                  </a:cubicBezTo>
                  <a:cubicBezTo>
                    <a:pt x="1949" y="506"/>
                    <a:pt x="1949" y="506"/>
                    <a:pt x="1949" y="506"/>
                  </a:cubicBezTo>
                  <a:lnTo>
                    <a:pt x="1239" y="506"/>
                  </a:lnTo>
                  <a:close/>
                  <a:moveTo>
                    <a:pt x="668" y="5512"/>
                  </a:moveTo>
                  <a:lnTo>
                    <a:pt x="668" y="5512"/>
                  </a:lnTo>
                  <a:cubicBezTo>
                    <a:pt x="447" y="5512"/>
                    <a:pt x="447" y="5512"/>
                    <a:pt x="447" y="5512"/>
                  </a:cubicBezTo>
                  <a:cubicBezTo>
                    <a:pt x="447" y="4920"/>
                    <a:pt x="447" y="4920"/>
                    <a:pt x="447" y="4920"/>
                  </a:cubicBezTo>
                  <a:cubicBezTo>
                    <a:pt x="668" y="4920"/>
                    <a:pt x="668" y="4920"/>
                    <a:pt x="668" y="4920"/>
                  </a:cubicBezTo>
                  <a:lnTo>
                    <a:pt x="668" y="5512"/>
                  </a:lnTo>
                  <a:close/>
                  <a:moveTo>
                    <a:pt x="668" y="4549"/>
                  </a:moveTo>
                  <a:lnTo>
                    <a:pt x="668" y="4549"/>
                  </a:lnTo>
                  <a:cubicBezTo>
                    <a:pt x="447" y="4549"/>
                    <a:pt x="447" y="4549"/>
                    <a:pt x="447" y="4549"/>
                  </a:cubicBezTo>
                  <a:cubicBezTo>
                    <a:pt x="447" y="3962"/>
                    <a:pt x="447" y="3962"/>
                    <a:pt x="447" y="3962"/>
                  </a:cubicBezTo>
                  <a:cubicBezTo>
                    <a:pt x="668" y="3962"/>
                    <a:pt x="668" y="3962"/>
                    <a:pt x="668" y="3962"/>
                  </a:cubicBezTo>
                  <a:lnTo>
                    <a:pt x="668" y="4549"/>
                  </a:lnTo>
                  <a:close/>
                  <a:moveTo>
                    <a:pt x="668" y="3601"/>
                  </a:moveTo>
                  <a:lnTo>
                    <a:pt x="668" y="3601"/>
                  </a:lnTo>
                  <a:cubicBezTo>
                    <a:pt x="447" y="3601"/>
                    <a:pt x="447" y="3601"/>
                    <a:pt x="447" y="3601"/>
                  </a:cubicBezTo>
                  <a:cubicBezTo>
                    <a:pt x="447" y="3014"/>
                    <a:pt x="447" y="3014"/>
                    <a:pt x="447" y="3014"/>
                  </a:cubicBezTo>
                  <a:cubicBezTo>
                    <a:pt x="668" y="3014"/>
                    <a:pt x="668" y="3014"/>
                    <a:pt x="668" y="3014"/>
                  </a:cubicBezTo>
                  <a:lnTo>
                    <a:pt x="668" y="3601"/>
                  </a:lnTo>
                  <a:close/>
                  <a:moveTo>
                    <a:pt x="668" y="2638"/>
                  </a:moveTo>
                  <a:lnTo>
                    <a:pt x="668" y="2638"/>
                  </a:lnTo>
                  <a:cubicBezTo>
                    <a:pt x="447" y="2638"/>
                    <a:pt x="447" y="2638"/>
                    <a:pt x="447" y="2638"/>
                  </a:cubicBezTo>
                  <a:cubicBezTo>
                    <a:pt x="447" y="2056"/>
                    <a:pt x="447" y="2056"/>
                    <a:pt x="447" y="2056"/>
                  </a:cubicBezTo>
                  <a:cubicBezTo>
                    <a:pt x="668" y="2056"/>
                    <a:pt x="668" y="2056"/>
                    <a:pt x="668" y="2056"/>
                  </a:cubicBezTo>
                  <a:lnTo>
                    <a:pt x="668" y="2638"/>
                  </a:lnTo>
                  <a:close/>
                  <a:moveTo>
                    <a:pt x="668" y="1685"/>
                  </a:moveTo>
                  <a:lnTo>
                    <a:pt x="668" y="1685"/>
                  </a:lnTo>
                  <a:cubicBezTo>
                    <a:pt x="447" y="1685"/>
                    <a:pt x="447" y="1685"/>
                    <a:pt x="447" y="1685"/>
                  </a:cubicBezTo>
                  <a:cubicBezTo>
                    <a:pt x="447" y="1098"/>
                    <a:pt x="447" y="1098"/>
                    <a:pt x="447" y="1098"/>
                  </a:cubicBezTo>
                  <a:cubicBezTo>
                    <a:pt x="668" y="1098"/>
                    <a:pt x="668" y="1098"/>
                    <a:pt x="668" y="1098"/>
                  </a:cubicBezTo>
                  <a:lnTo>
                    <a:pt x="668" y="1685"/>
                  </a:lnTo>
                  <a:close/>
                  <a:moveTo>
                    <a:pt x="1454" y="5512"/>
                  </a:moveTo>
                  <a:lnTo>
                    <a:pt x="1454" y="5512"/>
                  </a:lnTo>
                  <a:cubicBezTo>
                    <a:pt x="1239" y="5512"/>
                    <a:pt x="1239" y="5512"/>
                    <a:pt x="1239" y="5512"/>
                  </a:cubicBezTo>
                  <a:cubicBezTo>
                    <a:pt x="1239" y="4920"/>
                    <a:pt x="1239" y="4920"/>
                    <a:pt x="1239" y="4920"/>
                  </a:cubicBezTo>
                  <a:cubicBezTo>
                    <a:pt x="1454" y="4920"/>
                    <a:pt x="1454" y="4920"/>
                    <a:pt x="1454" y="4920"/>
                  </a:cubicBezTo>
                  <a:lnTo>
                    <a:pt x="1454" y="5512"/>
                  </a:lnTo>
                  <a:close/>
                  <a:moveTo>
                    <a:pt x="1454" y="4549"/>
                  </a:moveTo>
                  <a:lnTo>
                    <a:pt x="1454" y="4549"/>
                  </a:lnTo>
                  <a:cubicBezTo>
                    <a:pt x="1239" y="4549"/>
                    <a:pt x="1239" y="4549"/>
                    <a:pt x="1239" y="4549"/>
                  </a:cubicBezTo>
                  <a:cubicBezTo>
                    <a:pt x="1239" y="3962"/>
                    <a:pt x="1239" y="3962"/>
                    <a:pt x="1239" y="3962"/>
                  </a:cubicBezTo>
                  <a:cubicBezTo>
                    <a:pt x="1454" y="3962"/>
                    <a:pt x="1454" y="3962"/>
                    <a:pt x="1454" y="3962"/>
                  </a:cubicBezTo>
                  <a:lnTo>
                    <a:pt x="1454" y="4549"/>
                  </a:lnTo>
                  <a:close/>
                  <a:moveTo>
                    <a:pt x="1454" y="3601"/>
                  </a:moveTo>
                  <a:lnTo>
                    <a:pt x="1454" y="3601"/>
                  </a:lnTo>
                  <a:cubicBezTo>
                    <a:pt x="1239" y="3601"/>
                    <a:pt x="1239" y="3601"/>
                    <a:pt x="1239" y="3601"/>
                  </a:cubicBezTo>
                  <a:cubicBezTo>
                    <a:pt x="1239" y="3014"/>
                    <a:pt x="1239" y="3014"/>
                    <a:pt x="1239" y="3014"/>
                  </a:cubicBezTo>
                  <a:cubicBezTo>
                    <a:pt x="1454" y="3014"/>
                    <a:pt x="1454" y="3014"/>
                    <a:pt x="1454" y="3014"/>
                  </a:cubicBezTo>
                  <a:lnTo>
                    <a:pt x="1454" y="3601"/>
                  </a:lnTo>
                  <a:close/>
                  <a:moveTo>
                    <a:pt x="1454" y="2638"/>
                  </a:moveTo>
                  <a:lnTo>
                    <a:pt x="1454" y="2638"/>
                  </a:lnTo>
                  <a:cubicBezTo>
                    <a:pt x="1239" y="2638"/>
                    <a:pt x="1239" y="2638"/>
                    <a:pt x="1239" y="2638"/>
                  </a:cubicBezTo>
                  <a:cubicBezTo>
                    <a:pt x="1239" y="2056"/>
                    <a:pt x="1239" y="2056"/>
                    <a:pt x="1239" y="2056"/>
                  </a:cubicBezTo>
                  <a:cubicBezTo>
                    <a:pt x="1454" y="2056"/>
                    <a:pt x="1454" y="2056"/>
                    <a:pt x="1454" y="2056"/>
                  </a:cubicBezTo>
                  <a:lnTo>
                    <a:pt x="1454" y="2638"/>
                  </a:lnTo>
                  <a:close/>
                  <a:moveTo>
                    <a:pt x="1454" y="1685"/>
                  </a:moveTo>
                  <a:lnTo>
                    <a:pt x="1454" y="1685"/>
                  </a:lnTo>
                  <a:cubicBezTo>
                    <a:pt x="1239" y="1685"/>
                    <a:pt x="1239" y="1685"/>
                    <a:pt x="1239" y="1685"/>
                  </a:cubicBezTo>
                  <a:cubicBezTo>
                    <a:pt x="1239" y="1098"/>
                    <a:pt x="1239" y="1098"/>
                    <a:pt x="1239" y="1098"/>
                  </a:cubicBezTo>
                  <a:cubicBezTo>
                    <a:pt x="1454" y="1098"/>
                    <a:pt x="1454" y="1098"/>
                    <a:pt x="1454" y="1098"/>
                  </a:cubicBezTo>
                  <a:lnTo>
                    <a:pt x="1454" y="16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330"/>
            <p:cNvSpPr>
              <a:spLocks noChangeArrowheads="1"/>
            </p:cNvSpPr>
            <p:nvPr/>
          </p:nvSpPr>
          <p:spPr bwMode="auto">
            <a:xfrm>
              <a:off x="3996393" y="8085467"/>
              <a:ext cx="143548" cy="381940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331"/>
            <p:cNvSpPr>
              <a:spLocks noChangeArrowheads="1"/>
            </p:cNvSpPr>
            <p:nvPr/>
          </p:nvSpPr>
          <p:spPr bwMode="auto">
            <a:xfrm>
              <a:off x="4513167" y="8085467"/>
              <a:ext cx="140679" cy="381940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332"/>
            <p:cNvSpPr>
              <a:spLocks noChangeArrowheads="1"/>
            </p:cNvSpPr>
            <p:nvPr/>
          </p:nvSpPr>
          <p:spPr bwMode="auto">
            <a:xfrm>
              <a:off x="3996393" y="8711502"/>
              <a:ext cx="143548" cy="379067"/>
            </a:xfrm>
            <a:custGeom>
              <a:avLst/>
              <a:gdLst>
                <a:gd name="T0" fmla="*/ 0 w 222"/>
                <a:gd name="T1" fmla="*/ 582 h 583"/>
                <a:gd name="T2" fmla="*/ 221 w 222"/>
                <a:gd name="T3" fmla="*/ 582 h 583"/>
                <a:gd name="T4" fmla="*/ 221 w 222"/>
                <a:gd name="T5" fmla="*/ 0 h 583"/>
                <a:gd name="T6" fmla="*/ 0 w 222"/>
                <a:gd name="T7" fmla="*/ 0 h 583"/>
                <a:gd name="T8" fmla="*/ 0 w 222"/>
                <a:gd name="T9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3">
                  <a:moveTo>
                    <a:pt x="0" y="582"/>
                  </a:moveTo>
                  <a:lnTo>
                    <a:pt x="221" y="58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333"/>
            <p:cNvSpPr>
              <a:spLocks noChangeArrowheads="1"/>
            </p:cNvSpPr>
            <p:nvPr/>
          </p:nvSpPr>
          <p:spPr bwMode="auto">
            <a:xfrm>
              <a:off x="4513167" y="8711502"/>
              <a:ext cx="140679" cy="379067"/>
            </a:xfrm>
            <a:custGeom>
              <a:avLst/>
              <a:gdLst>
                <a:gd name="T0" fmla="*/ 0 w 216"/>
                <a:gd name="T1" fmla="*/ 582 h 583"/>
                <a:gd name="T2" fmla="*/ 215 w 216"/>
                <a:gd name="T3" fmla="*/ 582 h 583"/>
                <a:gd name="T4" fmla="*/ 215 w 216"/>
                <a:gd name="T5" fmla="*/ 0 h 583"/>
                <a:gd name="T6" fmla="*/ 0 w 216"/>
                <a:gd name="T7" fmla="*/ 0 h 583"/>
                <a:gd name="T8" fmla="*/ 0 w 216"/>
                <a:gd name="T9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3">
                  <a:moveTo>
                    <a:pt x="0" y="582"/>
                  </a:moveTo>
                  <a:lnTo>
                    <a:pt x="215" y="58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334"/>
            <p:cNvSpPr>
              <a:spLocks noChangeArrowheads="1"/>
            </p:cNvSpPr>
            <p:nvPr/>
          </p:nvSpPr>
          <p:spPr bwMode="auto">
            <a:xfrm>
              <a:off x="3996393" y="9334667"/>
              <a:ext cx="143548" cy="381938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335"/>
            <p:cNvSpPr>
              <a:spLocks noChangeArrowheads="1"/>
            </p:cNvSpPr>
            <p:nvPr/>
          </p:nvSpPr>
          <p:spPr bwMode="auto">
            <a:xfrm>
              <a:off x="4513167" y="9334667"/>
              <a:ext cx="140679" cy="381938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336"/>
            <p:cNvSpPr>
              <a:spLocks noChangeArrowheads="1"/>
            </p:cNvSpPr>
            <p:nvPr/>
          </p:nvSpPr>
          <p:spPr bwMode="auto">
            <a:xfrm>
              <a:off x="3996393" y="9952084"/>
              <a:ext cx="143548" cy="381940"/>
            </a:xfrm>
            <a:custGeom>
              <a:avLst/>
              <a:gdLst>
                <a:gd name="T0" fmla="*/ 0 w 222"/>
                <a:gd name="T1" fmla="*/ 587 h 588"/>
                <a:gd name="T2" fmla="*/ 221 w 222"/>
                <a:gd name="T3" fmla="*/ 587 h 588"/>
                <a:gd name="T4" fmla="*/ 221 w 222"/>
                <a:gd name="T5" fmla="*/ 0 h 588"/>
                <a:gd name="T6" fmla="*/ 0 w 222"/>
                <a:gd name="T7" fmla="*/ 0 h 588"/>
                <a:gd name="T8" fmla="*/ 0 w 222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88">
                  <a:moveTo>
                    <a:pt x="0" y="587"/>
                  </a:moveTo>
                  <a:lnTo>
                    <a:pt x="221" y="587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337"/>
            <p:cNvSpPr>
              <a:spLocks noChangeArrowheads="1"/>
            </p:cNvSpPr>
            <p:nvPr/>
          </p:nvSpPr>
          <p:spPr bwMode="auto">
            <a:xfrm>
              <a:off x="4513167" y="9952084"/>
              <a:ext cx="140679" cy="381940"/>
            </a:xfrm>
            <a:custGeom>
              <a:avLst/>
              <a:gdLst>
                <a:gd name="T0" fmla="*/ 0 w 216"/>
                <a:gd name="T1" fmla="*/ 587 h 588"/>
                <a:gd name="T2" fmla="*/ 215 w 216"/>
                <a:gd name="T3" fmla="*/ 587 h 588"/>
                <a:gd name="T4" fmla="*/ 215 w 216"/>
                <a:gd name="T5" fmla="*/ 0 h 588"/>
                <a:gd name="T6" fmla="*/ 0 w 216"/>
                <a:gd name="T7" fmla="*/ 0 h 588"/>
                <a:gd name="T8" fmla="*/ 0 w 216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88">
                  <a:moveTo>
                    <a:pt x="0" y="587"/>
                  </a:moveTo>
                  <a:lnTo>
                    <a:pt x="215" y="587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338"/>
            <p:cNvSpPr>
              <a:spLocks noChangeArrowheads="1"/>
            </p:cNvSpPr>
            <p:nvPr/>
          </p:nvSpPr>
          <p:spPr bwMode="auto">
            <a:xfrm>
              <a:off x="3996393" y="10575250"/>
              <a:ext cx="143548" cy="384811"/>
            </a:xfrm>
            <a:custGeom>
              <a:avLst/>
              <a:gdLst>
                <a:gd name="T0" fmla="*/ 0 w 222"/>
                <a:gd name="T1" fmla="*/ 592 h 593"/>
                <a:gd name="T2" fmla="*/ 221 w 222"/>
                <a:gd name="T3" fmla="*/ 592 h 593"/>
                <a:gd name="T4" fmla="*/ 221 w 222"/>
                <a:gd name="T5" fmla="*/ 0 h 593"/>
                <a:gd name="T6" fmla="*/ 0 w 222"/>
                <a:gd name="T7" fmla="*/ 0 h 593"/>
                <a:gd name="T8" fmla="*/ 0 w 222"/>
                <a:gd name="T9" fmla="*/ 59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593">
                  <a:moveTo>
                    <a:pt x="0" y="592"/>
                  </a:moveTo>
                  <a:lnTo>
                    <a:pt x="221" y="59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Freeform 339"/>
            <p:cNvSpPr>
              <a:spLocks noChangeArrowheads="1"/>
            </p:cNvSpPr>
            <p:nvPr/>
          </p:nvSpPr>
          <p:spPr bwMode="auto">
            <a:xfrm>
              <a:off x="4513167" y="10575250"/>
              <a:ext cx="140679" cy="384811"/>
            </a:xfrm>
            <a:custGeom>
              <a:avLst/>
              <a:gdLst>
                <a:gd name="T0" fmla="*/ 0 w 216"/>
                <a:gd name="T1" fmla="*/ 592 h 593"/>
                <a:gd name="T2" fmla="*/ 215 w 216"/>
                <a:gd name="T3" fmla="*/ 592 h 593"/>
                <a:gd name="T4" fmla="*/ 215 w 216"/>
                <a:gd name="T5" fmla="*/ 0 h 593"/>
                <a:gd name="T6" fmla="*/ 0 w 216"/>
                <a:gd name="T7" fmla="*/ 0 h 593"/>
                <a:gd name="T8" fmla="*/ 0 w 216"/>
                <a:gd name="T9" fmla="*/ 59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93">
                  <a:moveTo>
                    <a:pt x="0" y="592"/>
                  </a:moveTo>
                  <a:lnTo>
                    <a:pt x="215" y="59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9" name="Group 17"/>
          <p:cNvGrpSpPr/>
          <p:nvPr/>
        </p:nvGrpSpPr>
        <p:grpSpPr>
          <a:xfrm>
            <a:off x="-19685" y="3616325"/>
            <a:ext cx="508000" cy="3242945"/>
            <a:chOff x="4653845" y="5842657"/>
            <a:chExt cx="1016325" cy="5528058"/>
          </a:xfrm>
        </p:grpSpPr>
        <p:sp>
          <p:nvSpPr>
            <p:cNvPr id="80" name="Freeform 154"/>
            <p:cNvSpPr>
              <a:spLocks noChangeArrowheads="1"/>
            </p:cNvSpPr>
            <p:nvPr/>
          </p:nvSpPr>
          <p:spPr bwMode="auto">
            <a:xfrm>
              <a:off x="4653845" y="5842657"/>
              <a:ext cx="1016324" cy="5528058"/>
            </a:xfrm>
            <a:custGeom>
              <a:avLst/>
              <a:gdLst>
                <a:gd name="T0" fmla="*/ 0 w 1562"/>
                <a:gd name="T1" fmla="*/ 484 h 8489"/>
                <a:gd name="T2" fmla="*/ 436 w 1562"/>
                <a:gd name="T3" fmla="*/ 1141 h 8489"/>
                <a:gd name="T4" fmla="*/ 0 w 1562"/>
                <a:gd name="T5" fmla="*/ 1292 h 8489"/>
                <a:gd name="T6" fmla="*/ 436 w 1562"/>
                <a:gd name="T7" fmla="*/ 1970 h 8489"/>
                <a:gd name="T8" fmla="*/ 0 w 1562"/>
                <a:gd name="T9" fmla="*/ 2099 h 8489"/>
                <a:gd name="T10" fmla="*/ 436 w 1562"/>
                <a:gd name="T11" fmla="*/ 2787 h 8489"/>
                <a:gd name="T12" fmla="*/ 0 w 1562"/>
                <a:gd name="T13" fmla="*/ 2933 h 8489"/>
                <a:gd name="T14" fmla="*/ 436 w 1562"/>
                <a:gd name="T15" fmla="*/ 3584 h 8489"/>
                <a:gd name="T16" fmla="*/ 0 w 1562"/>
                <a:gd name="T17" fmla="*/ 3735 h 8489"/>
                <a:gd name="T18" fmla="*/ 436 w 1562"/>
                <a:gd name="T19" fmla="*/ 4424 h 8489"/>
                <a:gd name="T20" fmla="*/ 0 w 1562"/>
                <a:gd name="T21" fmla="*/ 4569 h 8489"/>
                <a:gd name="T22" fmla="*/ 436 w 1562"/>
                <a:gd name="T23" fmla="*/ 5237 h 8489"/>
                <a:gd name="T24" fmla="*/ 0 w 1562"/>
                <a:gd name="T25" fmla="*/ 5382 h 8489"/>
                <a:gd name="T26" fmla="*/ 436 w 1562"/>
                <a:gd name="T27" fmla="*/ 6060 h 8489"/>
                <a:gd name="T28" fmla="*/ 0 w 1562"/>
                <a:gd name="T29" fmla="*/ 6184 h 8489"/>
                <a:gd name="T30" fmla="*/ 436 w 1562"/>
                <a:gd name="T31" fmla="*/ 6873 h 8489"/>
                <a:gd name="T32" fmla="*/ 0 w 1562"/>
                <a:gd name="T33" fmla="*/ 7024 h 8489"/>
                <a:gd name="T34" fmla="*/ 436 w 1562"/>
                <a:gd name="T35" fmla="*/ 7707 h 8489"/>
                <a:gd name="T36" fmla="*/ 0 w 1562"/>
                <a:gd name="T37" fmla="*/ 8488 h 8489"/>
                <a:gd name="T38" fmla="*/ 1561 w 1562"/>
                <a:gd name="T39" fmla="*/ 7707 h 8489"/>
                <a:gd name="T40" fmla="*/ 1147 w 1562"/>
                <a:gd name="T41" fmla="*/ 7024 h 8489"/>
                <a:gd name="T42" fmla="*/ 1561 w 1562"/>
                <a:gd name="T43" fmla="*/ 6873 h 8489"/>
                <a:gd name="T44" fmla="*/ 1147 w 1562"/>
                <a:gd name="T45" fmla="*/ 6184 h 8489"/>
                <a:gd name="T46" fmla="*/ 1561 w 1562"/>
                <a:gd name="T47" fmla="*/ 6060 h 8489"/>
                <a:gd name="T48" fmla="*/ 1147 w 1562"/>
                <a:gd name="T49" fmla="*/ 5382 h 8489"/>
                <a:gd name="T50" fmla="*/ 1561 w 1562"/>
                <a:gd name="T51" fmla="*/ 5237 h 8489"/>
                <a:gd name="T52" fmla="*/ 1147 w 1562"/>
                <a:gd name="T53" fmla="*/ 4569 h 8489"/>
                <a:gd name="T54" fmla="*/ 1561 w 1562"/>
                <a:gd name="T55" fmla="*/ 4424 h 8489"/>
                <a:gd name="T56" fmla="*/ 1147 w 1562"/>
                <a:gd name="T57" fmla="*/ 3735 h 8489"/>
                <a:gd name="T58" fmla="*/ 1561 w 1562"/>
                <a:gd name="T59" fmla="*/ 3584 h 8489"/>
                <a:gd name="T60" fmla="*/ 1147 w 1562"/>
                <a:gd name="T61" fmla="*/ 2933 h 8489"/>
                <a:gd name="T62" fmla="*/ 1561 w 1562"/>
                <a:gd name="T63" fmla="*/ 2787 h 8489"/>
                <a:gd name="T64" fmla="*/ 1147 w 1562"/>
                <a:gd name="T65" fmla="*/ 2099 h 8489"/>
                <a:gd name="T66" fmla="*/ 1561 w 1562"/>
                <a:gd name="T67" fmla="*/ 1970 h 8489"/>
                <a:gd name="T68" fmla="*/ 1147 w 1562"/>
                <a:gd name="T69" fmla="*/ 1292 h 8489"/>
                <a:gd name="T70" fmla="*/ 1561 w 1562"/>
                <a:gd name="T71" fmla="*/ 1141 h 8489"/>
                <a:gd name="T72" fmla="*/ 1147 w 1562"/>
                <a:gd name="T73" fmla="*/ 484 h 8489"/>
                <a:gd name="T74" fmla="*/ 1561 w 1562"/>
                <a:gd name="T75" fmla="*/ 0 h 8489"/>
                <a:gd name="T76" fmla="*/ 1001 w 1562"/>
                <a:gd name="T77" fmla="*/ 7707 h 8489"/>
                <a:gd name="T78" fmla="*/ 581 w 1562"/>
                <a:gd name="T79" fmla="*/ 7024 h 8489"/>
                <a:gd name="T80" fmla="*/ 1001 w 1562"/>
                <a:gd name="T81" fmla="*/ 7707 h 8489"/>
                <a:gd name="T82" fmla="*/ 581 w 1562"/>
                <a:gd name="T83" fmla="*/ 6873 h 8489"/>
                <a:gd name="T84" fmla="*/ 1001 w 1562"/>
                <a:gd name="T85" fmla="*/ 6184 h 8489"/>
                <a:gd name="T86" fmla="*/ 1001 w 1562"/>
                <a:gd name="T87" fmla="*/ 6060 h 8489"/>
                <a:gd name="T88" fmla="*/ 581 w 1562"/>
                <a:gd name="T89" fmla="*/ 5382 h 8489"/>
                <a:gd name="T90" fmla="*/ 1001 w 1562"/>
                <a:gd name="T91" fmla="*/ 6060 h 8489"/>
                <a:gd name="T92" fmla="*/ 581 w 1562"/>
                <a:gd name="T93" fmla="*/ 5237 h 8489"/>
                <a:gd name="T94" fmla="*/ 1001 w 1562"/>
                <a:gd name="T95" fmla="*/ 4569 h 8489"/>
                <a:gd name="T96" fmla="*/ 1001 w 1562"/>
                <a:gd name="T97" fmla="*/ 4424 h 8489"/>
                <a:gd name="T98" fmla="*/ 581 w 1562"/>
                <a:gd name="T99" fmla="*/ 3735 h 8489"/>
                <a:gd name="T100" fmla="*/ 1001 w 1562"/>
                <a:gd name="T101" fmla="*/ 4424 h 8489"/>
                <a:gd name="T102" fmla="*/ 581 w 1562"/>
                <a:gd name="T103" fmla="*/ 3584 h 8489"/>
                <a:gd name="T104" fmla="*/ 1001 w 1562"/>
                <a:gd name="T105" fmla="*/ 2933 h 8489"/>
                <a:gd name="T106" fmla="*/ 1001 w 1562"/>
                <a:gd name="T107" fmla="*/ 2787 h 8489"/>
                <a:gd name="T108" fmla="*/ 581 w 1562"/>
                <a:gd name="T109" fmla="*/ 2099 h 8489"/>
                <a:gd name="T110" fmla="*/ 1001 w 1562"/>
                <a:gd name="T111" fmla="*/ 2787 h 8489"/>
                <a:gd name="T112" fmla="*/ 581 w 1562"/>
                <a:gd name="T113" fmla="*/ 1970 h 8489"/>
                <a:gd name="T114" fmla="*/ 1001 w 1562"/>
                <a:gd name="T115" fmla="*/ 1292 h 8489"/>
                <a:gd name="T116" fmla="*/ 1001 w 1562"/>
                <a:gd name="T117" fmla="*/ 1141 h 8489"/>
                <a:gd name="T118" fmla="*/ 581 w 1562"/>
                <a:gd name="T119" fmla="*/ 484 h 8489"/>
                <a:gd name="T120" fmla="*/ 1001 w 1562"/>
                <a:gd name="T121" fmla="*/ 1141 h 8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2" h="8489">
                  <a:moveTo>
                    <a:pt x="0" y="0"/>
                  </a:moveTo>
                  <a:lnTo>
                    <a:pt x="0" y="484"/>
                  </a:lnTo>
                  <a:lnTo>
                    <a:pt x="436" y="484"/>
                  </a:lnTo>
                  <a:lnTo>
                    <a:pt x="436" y="1141"/>
                  </a:lnTo>
                  <a:lnTo>
                    <a:pt x="0" y="1141"/>
                  </a:lnTo>
                  <a:lnTo>
                    <a:pt x="0" y="1292"/>
                  </a:lnTo>
                  <a:lnTo>
                    <a:pt x="436" y="1292"/>
                  </a:lnTo>
                  <a:lnTo>
                    <a:pt x="436" y="1970"/>
                  </a:lnTo>
                  <a:lnTo>
                    <a:pt x="0" y="1970"/>
                  </a:lnTo>
                  <a:lnTo>
                    <a:pt x="0" y="2099"/>
                  </a:lnTo>
                  <a:lnTo>
                    <a:pt x="436" y="2099"/>
                  </a:lnTo>
                  <a:lnTo>
                    <a:pt x="436" y="2787"/>
                  </a:lnTo>
                  <a:lnTo>
                    <a:pt x="0" y="2787"/>
                  </a:lnTo>
                  <a:lnTo>
                    <a:pt x="0" y="2933"/>
                  </a:lnTo>
                  <a:lnTo>
                    <a:pt x="436" y="2933"/>
                  </a:lnTo>
                  <a:lnTo>
                    <a:pt x="436" y="3584"/>
                  </a:lnTo>
                  <a:lnTo>
                    <a:pt x="0" y="3584"/>
                  </a:lnTo>
                  <a:lnTo>
                    <a:pt x="0" y="3735"/>
                  </a:lnTo>
                  <a:lnTo>
                    <a:pt x="436" y="3735"/>
                  </a:lnTo>
                  <a:lnTo>
                    <a:pt x="436" y="4424"/>
                  </a:lnTo>
                  <a:lnTo>
                    <a:pt x="0" y="4424"/>
                  </a:lnTo>
                  <a:lnTo>
                    <a:pt x="0" y="4569"/>
                  </a:lnTo>
                  <a:lnTo>
                    <a:pt x="436" y="4569"/>
                  </a:lnTo>
                  <a:lnTo>
                    <a:pt x="436" y="5237"/>
                  </a:lnTo>
                  <a:lnTo>
                    <a:pt x="0" y="5237"/>
                  </a:lnTo>
                  <a:lnTo>
                    <a:pt x="0" y="5382"/>
                  </a:lnTo>
                  <a:lnTo>
                    <a:pt x="436" y="5382"/>
                  </a:lnTo>
                  <a:lnTo>
                    <a:pt x="436" y="6060"/>
                  </a:lnTo>
                  <a:lnTo>
                    <a:pt x="0" y="6060"/>
                  </a:lnTo>
                  <a:lnTo>
                    <a:pt x="0" y="6184"/>
                  </a:lnTo>
                  <a:lnTo>
                    <a:pt x="436" y="6184"/>
                  </a:lnTo>
                  <a:lnTo>
                    <a:pt x="436" y="6873"/>
                  </a:lnTo>
                  <a:lnTo>
                    <a:pt x="0" y="6873"/>
                  </a:lnTo>
                  <a:lnTo>
                    <a:pt x="0" y="7024"/>
                  </a:lnTo>
                  <a:lnTo>
                    <a:pt x="436" y="7024"/>
                  </a:lnTo>
                  <a:lnTo>
                    <a:pt x="436" y="7707"/>
                  </a:lnTo>
                  <a:lnTo>
                    <a:pt x="0" y="7707"/>
                  </a:lnTo>
                  <a:lnTo>
                    <a:pt x="0" y="8488"/>
                  </a:lnTo>
                  <a:lnTo>
                    <a:pt x="1561" y="8488"/>
                  </a:lnTo>
                  <a:lnTo>
                    <a:pt x="1561" y="7707"/>
                  </a:lnTo>
                  <a:lnTo>
                    <a:pt x="1147" y="7707"/>
                  </a:lnTo>
                  <a:lnTo>
                    <a:pt x="1147" y="7024"/>
                  </a:lnTo>
                  <a:lnTo>
                    <a:pt x="1561" y="7024"/>
                  </a:lnTo>
                  <a:lnTo>
                    <a:pt x="1561" y="6873"/>
                  </a:lnTo>
                  <a:lnTo>
                    <a:pt x="1147" y="6873"/>
                  </a:lnTo>
                  <a:lnTo>
                    <a:pt x="1147" y="6184"/>
                  </a:lnTo>
                  <a:lnTo>
                    <a:pt x="1561" y="6184"/>
                  </a:lnTo>
                  <a:lnTo>
                    <a:pt x="1561" y="6060"/>
                  </a:lnTo>
                  <a:lnTo>
                    <a:pt x="1147" y="6060"/>
                  </a:lnTo>
                  <a:lnTo>
                    <a:pt x="1147" y="5382"/>
                  </a:lnTo>
                  <a:lnTo>
                    <a:pt x="1561" y="5382"/>
                  </a:lnTo>
                  <a:lnTo>
                    <a:pt x="1561" y="5237"/>
                  </a:lnTo>
                  <a:lnTo>
                    <a:pt x="1147" y="5237"/>
                  </a:lnTo>
                  <a:lnTo>
                    <a:pt x="1147" y="4569"/>
                  </a:lnTo>
                  <a:lnTo>
                    <a:pt x="1561" y="4569"/>
                  </a:lnTo>
                  <a:lnTo>
                    <a:pt x="1561" y="4424"/>
                  </a:lnTo>
                  <a:lnTo>
                    <a:pt x="1147" y="4424"/>
                  </a:lnTo>
                  <a:lnTo>
                    <a:pt x="1147" y="3735"/>
                  </a:lnTo>
                  <a:lnTo>
                    <a:pt x="1561" y="3735"/>
                  </a:lnTo>
                  <a:lnTo>
                    <a:pt x="1561" y="3584"/>
                  </a:lnTo>
                  <a:lnTo>
                    <a:pt x="1147" y="3584"/>
                  </a:lnTo>
                  <a:lnTo>
                    <a:pt x="1147" y="2933"/>
                  </a:lnTo>
                  <a:lnTo>
                    <a:pt x="1561" y="2933"/>
                  </a:lnTo>
                  <a:lnTo>
                    <a:pt x="1561" y="2787"/>
                  </a:lnTo>
                  <a:lnTo>
                    <a:pt x="1147" y="2787"/>
                  </a:lnTo>
                  <a:lnTo>
                    <a:pt x="1147" y="2099"/>
                  </a:lnTo>
                  <a:lnTo>
                    <a:pt x="1561" y="2099"/>
                  </a:lnTo>
                  <a:lnTo>
                    <a:pt x="1561" y="1970"/>
                  </a:lnTo>
                  <a:lnTo>
                    <a:pt x="1147" y="1970"/>
                  </a:lnTo>
                  <a:lnTo>
                    <a:pt x="1147" y="1292"/>
                  </a:lnTo>
                  <a:lnTo>
                    <a:pt x="1561" y="1292"/>
                  </a:lnTo>
                  <a:lnTo>
                    <a:pt x="1561" y="1141"/>
                  </a:lnTo>
                  <a:lnTo>
                    <a:pt x="1147" y="1141"/>
                  </a:lnTo>
                  <a:lnTo>
                    <a:pt x="1147" y="484"/>
                  </a:lnTo>
                  <a:lnTo>
                    <a:pt x="1561" y="484"/>
                  </a:lnTo>
                  <a:lnTo>
                    <a:pt x="1561" y="0"/>
                  </a:lnTo>
                  <a:lnTo>
                    <a:pt x="0" y="0"/>
                  </a:lnTo>
                  <a:close/>
                  <a:moveTo>
                    <a:pt x="1001" y="7707"/>
                  </a:moveTo>
                  <a:lnTo>
                    <a:pt x="581" y="7707"/>
                  </a:lnTo>
                  <a:lnTo>
                    <a:pt x="581" y="7024"/>
                  </a:lnTo>
                  <a:lnTo>
                    <a:pt x="1001" y="7024"/>
                  </a:lnTo>
                  <a:lnTo>
                    <a:pt x="1001" y="7707"/>
                  </a:lnTo>
                  <a:close/>
                  <a:moveTo>
                    <a:pt x="1001" y="6873"/>
                  </a:moveTo>
                  <a:lnTo>
                    <a:pt x="581" y="6873"/>
                  </a:lnTo>
                  <a:lnTo>
                    <a:pt x="581" y="6184"/>
                  </a:lnTo>
                  <a:lnTo>
                    <a:pt x="1001" y="6184"/>
                  </a:lnTo>
                  <a:lnTo>
                    <a:pt x="1001" y="6873"/>
                  </a:lnTo>
                  <a:close/>
                  <a:moveTo>
                    <a:pt x="1001" y="6060"/>
                  </a:moveTo>
                  <a:lnTo>
                    <a:pt x="581" y="6060"/>
                  </a:lnTo>
                  <a:lnTo>
                    <a:pt x="581" y="5382"/>
                  </a:lnTo>
                  <a:lnTo>
                    <a:pt x="1001" y="5382"/>
                  </a:lnTo>
                  <a:lnTo>
                    <a:pt x="1001" y="6060"/>
                  </a:lnTo>
                  <a:close/>
                  <a:moveTo>
                    <a:pt x="1001" y="5237"/>
                  </a:moveTo>
                  <a:lnTo>
                    <a:pt x="581" y="5237"/>
                  </a:lnTo>
                  <a:lnTo>
                    <a:pt x="581" y="4569"/>
                  </a:lnTo>
                  <a:lnTo>
                    <a:pt x="1001" y="4569"/>
                  </a:lnTo>
                  <a:lnTo>
                    <a:pt x="1001" y="5237"/>
                  </a:lnTo>
                  <a:close/>
                  <a:moveTo>
                    <a:pt x="1001" y="4424"/>
                  </a:moveTo>
                  <a:lnTo>
                    <a:pt x="581" y="4424"/>
                  </a:lnTo>
                  <a:lnTo>
                    <a:pt x="581" y="3735"/>
                  </a:lnTo>
                  <a:lnTo>
                    <a:pt x="1001" y="3735"/>
                  </a:lnTo>
                  <a:lnTo>
                    <a:pt x="1001" y="4424"/>
                  </a:lnTo>
                  <a:close/>
                  <a:moveTo>
                    <a:pt x="1001" y="3584"/>
                  </a:moveTo>
                  <a:lnTo>
                    <a:pt x="581" y="3584"/>
                  </a:lnTo>
                  <a:lnTo>
                    <a:pt x="581" y="2933"/>
                  </a:lnTo>
                  <a:lnTo>
                    <a:pt x="1001" y="2933"/>
                  </a:lnTo>
                  <a:lnTo>
                    <a:pt x="1001" y="3584"/>
                  </a:lnTo>
                  <a:close/>
                  <a:moveTo>
                    <a:pt x="1001" y="2787"/>
                  </a:moveTo>
                  <a:lnTo>
                    <a:pt x="581" y="2787"/>
                  </a:lnTo>
                  <a:lnTo>
                    <a:pt x="581" y="2099"/>
                  </a:lnTo>
                  <a:lnTo>
                    <a:pt x="1001" y="2099"/>
                  </a:lnTo>
                  <a:lnTo>
                    <a:pt x="1001" y="2787"/>
                  </a:lnTo>
                  <a:close/>
                  <a:moveTo>
                    <a:pt x="1001" y="1970"/>
                  </a:moveTo>
                  <a:lnTo>
                    <a:pt x="581" y="1970"/>
                  </a:lnTo>
                  <a:lnTo>
                    <a:pt x="581" y="1292"/>
                  </a:lnTo>
                  <a:lnTo>
                    <a:pt x="1001" y="1292"/>
                  </a:lnTo>
                  <a:lnTo>
                    <a:pt x="1001" y="1970"/>
                  </a:lnTo>
                  <a:close/>
                  <a:moveTo>
                    <a:pt x="1001" y="1141"/>
                  </a:moveTo>
                  <a:lnTo>
                    <a:pt x="581" y="1141"/>
                  </a:lnTo>
                  <a:lnTo>
                    <a:pt x="581" y="484"/>
                  </a:lnTo>
                  <a:lnTo>
                    <a:pt x="1001" y="484"/>
                  </a:lnTo>
                  <a:lnTo>
                    <a:pt x="1001" y="11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156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683 h 684"/>
                <a:gd name="T2" fmla="*/ 0 w 421"/>
                <a:gd name="T3" fmla="*/ 683 h 684"/>
                <a:gd name="T4" fmla="*/ 0 w 421"/>
                <a:gd name="T5" fmla="*/ 0 h 684"/>
                <a:gd name="T6" fmla="*/ 420 w 421"/>
                <a:gd name="T7" fmla="*/ 0 h 684"/>
                <a:gd name="T8" fmla="*/ 42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157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689 h 690"/>
                <a:gd name="T2" fmla="*/ 0 w 421"/>
                <a:gd name="T3" fmla="*/ 689 h 690"/>
                <a:gd name="T4" fmla="*/ 0 w 421"/>
                <a:gd name="T5" fmla="*/ 0 h 690"/>
                <a:gd name="T6" fmla="*/ 420 w 421"/>
                <a:gd name="T7" fmla="*/ 0 h 690"/>
                <a:gd name="T8" fmla="*/ 42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689"/>
                  </a:moveTo>
                  <a:lnTo>
                    <a:pt x="0" y="689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158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678 h 679"/>
                <a:gd name="T2" fmla="*/ 0 w 421"/>
                <a:gd name="T3" fmla="*/ 678 h 679"/>
                <a:gd name="T4" fmla="*/ 0 w 421"/>
                <a:gd name="T5" fmla="*/ 0 h 679"/>
                <a:gd name="T6" fmla="*/ 420 w 421"/>
                <a:gd name="T7" fmla="*/ 0 h 679"/>
                <a:gd name="T8" fmla="*/ 42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678"/>
                  </a:moveTo>
                  <a:lnTo>
                    <a:pt x="0" y="67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159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668 h 669"/>
                <a:gd name="T2" fmla="*/ 0 w 421"/>
                <a:gd name="T3" fmla="*/ 668 h 669"/>
                <a:gd name="T4" fmla="*/ 0 w 421"/>
                <a:gd name="T5" fmla="*/ 0 h 669"/>
                <a:gd name="T6" fmla="*/ 420 w 421"/>
                <a:gd name="T7" fmla="*/ 0 h 669"/>
                <a:gd name="T8" fmla="*/ 42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668"/>
                  </a:moveTo>
                  <a:lnTo>
                    <a:pt x="0" y="66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160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689 h 690"/>
                <a:gd name="T2" fmla="*/ 0 w 421"/>
                <a:gd name="T3" fmla="*/ 689 h 690"/>
                <a:gd name="T4" fmla="*/ 0 w 421"/>
                <a:gd name="T5" fmla="*/ 0 h 690"/>
                <a:gd name="T6" fmla="*/ 420 w 421"/>
                <a:gd name="T7" fmla="*/ 0 h 690"/>
                <a:gd name="T8" fmla="*/ 42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689"/>
                  </a:moveTo>
                  <a:lnTo>
                    <a:pt x="0" y="689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161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651 h 652"/>
                <a:gd name="T2" fmla="*/ 0 w 421"/>
                <a:gd name="T3" fmla="*/ 651 h 652"/>
                <a:gd name="T4" fmla="*/ 0 w 421"/>
                <a:gd name="T5" fmla="*/ 0 h 652"/>
                <a:gd name="T6" fmla="*/ 420 w 421"/>
                <a:gd name="T7" fmla="*/ 0 h 652"/>
                <a:gd name="T8" fmla="*/ 42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651"/>
                  </a:moveTo>
                  <a:lnTo>
                    <a:pt x="0" y="651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162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688 h 689"/>
                <a:gd name="T2" fmla="*/ 0 w 421"/>
                <a:gd name="T3" fmla="*/ 688 h 689"/>
                <a:gd name="T4" fmla="*/ 0 w 421"/>
                <a:gd name="T5" fmla="*/ 0 h 689"/>
                <a:gd name="T6" fmla="*/ 420 w 421"/>
                <a:gd name="T7" fmla="*/ 0 h 689"/>
                <a:gd name="T8" fmla="*/ 42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Freeform 163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678 h 679"/>
                <a:gd name="T2" fmla="*/ 0 w 421"/>
                <a:gd name="T3" fmla="*/ 678 h 679"/>
                <a:gd name="T4" fmla="*/ 0 w 421"/>
                <a:gd name="T5" fmla="*/ 0 h 679"/>
                <a:gd name="T6" fmla="*/ 420 w 421"/>
                <a:gd name="T7" fmla="*/ 0 h 679"/>
                <a:gd name="T8" fmla="*/ 42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678"/>
                  </a:moveTo>
                  <a:lnTo>
                    <a:pt x="0" y="67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Freeform 164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420 w 421"/>
                <a:gd name="T1" fmla="*/ 657 h 658"/>
                <a:gd name="T2" fmla="*/ 0 w 421"/>
                <a:gd name="T3" fmla="*/ 657 h 658"/>
                <a:gd name="T4" fmla="*/ 0 w 421"/>
                <a:gd name="T5" fmla="*/ 0 h 658"/>
                <a:gd name="T6" fmla="*/ 420 w 421"/>
                <a:gd name="T7" fmla="*/ 0 h 658"/>
                <a:gd name="T8" fmla="*/ 42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420" y="657"/>
                  </a:moveTo>
                  <a:lnTo>
                    <a:pt x="0" y="657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165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Freeform 166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2" name="Freeform 167"/>
            <p:cNvSpPr>
              <a:spLocks noChangeArrowheads="1"/>
            </p:cNvSpPr>
            <p:nvPr/>
          </p:nvSpPr>
          <p:spPr bwMode="auto">
            <a:xfrm>
              <a:off x="4653845" y="6158546"/>
              <a:ext cx="284225" cy="427885"/>
            </a:xfrm>
            <a:custGeom>
              <a:avLst/>
              <a:gdLst>
                <a:gd name="T0" fmla="*/ 436 w 437"/>
                <a:gd name="T1" fmla="*/ 0 h 658"/>
                <a:gd name="T2" fmla="*/ 0 w 437"/>
                <a:gd name="T3" fmla="*/ 0 h 658"/>
                <a:gd name="T4" fmla="*/ 0 w 437"/>
                <a:gd name="T5" fmla="*/ 657 h 658"/>
                <a:gd name="T6" fmla="*/ 436 w 437"/>
                <a:gd name="T7" fmla="*/ 657 h 658"/>
                <a:gd name="T8" fmla="*/ 436 w 437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8">
                  <a:moveTo>
                    <a:pt x="436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36" y="657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3" name="Freeform 169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0 w 421"/>
                <a:gd name="T1" fmla="*/ 657 h 658"/>
                <a:gd name="T2" fmla="*/ 420 w 421"/>
                <a:gd name="T3" fmla="*/ 657 h 658"/>
                <a:gd name="T4" fmla="*/ 420 w 421"/>
                <a:gd name="T5" fmla="*/ 0 h 658"/>
                <a:gd name="T6" fmla="*/ 0 w 421"/>
                <a:gd name="T7" fmla="*/ 0 h 658"/>
                <a:gd name="T8" fmla="*/ 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0" y="657"/>
                  </a:moveTo>
                  <a:lnTo>
                    <a:pt x="420" y="657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Freeform 170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0 w 421"/>
                <a:gd name="T1" fmla="*/ 657 h 658"/>
                <a:gd name="T2" fmla="*/ 420 w 421"/>
                <a:gd name="T3" fmla="*/ 657 h 658"/>
                <a:gd name="T4" fmla="*/ 420 w 421"/>
                <a:gd name="T5" fmla="*/ 0 h 658"/>
                <a:gd name="T6" fmla="*/ 0 w 421"/>
                <a:gd name="T7" fmla="*/ 0 h 658"/>
                <a:gd name="T8" fmla="*/ 0 w 421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0" y="657"/>
                  </a:moveTo>
                  <a:lnTo>
                    <a:pt x="420" y="657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171"/>
            <p:cNvSpPr>
              <a:spLocks noChangeArrowheads="1"/>
            </p:cNvSpPr>
            <p:nvPr/>
          </p:nvSpPr>
          <p:spPr bwMode="auto">
            <a:xfrm>
              <a:off x="5032814" y="6158546"/>
              <a:ext cx="272741" cy="427885"/>
            </a:xfrm>
            <a:custGeom>
              <a:avLst/>
              <a:gdLst>
                <a:gd name="T0" fmla="*/ 420 w 421"/>
                <a:gd name="T1" fmla="*/ 0 h 658"/>
                <a:gd name="T2" fmla="*/ 0 w 421"/>
                <a:gd name="T3" fmla="*/ 0 h 658"/>
                <a:gd name="T4" fmla="*/ 0 w 421"/>
                <a:gd name="T5" fmla="*/ 657 h 658"/>
                <a:gd name="T6" fmla="*/ 420 w 421"/>
                <a:gd name="T7" fmla="*/ 657 h 658"/>
                <a:gd name="T8" fmla="*/ 420 w 421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8">
                  <a:moveTo>
                    <a:pt x="420" y="0"/>
                  </a:moveTo>
                  <a:lnTo>
                    <a:pt x="0" y="0"/>
                  </a:lnTo>
                  <a:lnTo>
                    <a:pt x="0" y="657"/>
                  </a:lnTo>
                  <a:lnTo>
                    <a:pt x="420" y="657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6" name="Freeform 173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0 w 415"/>
                <a:gd name="T1" fmla="*/ 657 h 658"/>
                <a:gd name="T2" fmla="*/ 414 w 415"/>
                <a:gd name="T3" fmla="*/ 657 h 658"/>
                <a:gd name="T4" fmla="*/ 414 w 415"/>
                <a:gd name="T5" fmla="*/ 0 h 658"/>
                <a:gd name="T6" fmla="*/ 0 w 415"/>
                <a:gd name="T7" fmla="*/ 0 h 658"/>
                <a:gd name="T8" fmla="*/ 0 w 415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8">
                  <a:moveTo>
                    <a:pt x="0" y="657"/>
                  </a:moveTo>
                  <a:lnTo>
                    <a:pt x="414" y="657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7" name="Freeform 174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0 w 415"/>
                <a:gd name="T1" fmla="*/ 657 h 658"/>
                <a:gd name="T2" fmla="*/ 414 w 415"/>
                <a:gd name="T3" fmla="*/ 657 h 658"/>
                <a:gd name="T4" fmla="*/ 414 w 415"/>
                <a:gd name="T5" fmla="*/ 0 h 658"/>
                <a:gd name="T6" fmla="*/ 0 w 415"/>
                <a:gd name="T7" fmla="*/ 0 h 658"/>
                <a:gd name="T8" fmla="*/ 0 w 415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8">
                  <a:moveTo>
                    <a:pt x="0" y="657"/>
                  </a:moveTo>
                  <a:lnTo>
                    <a:pt x="414" y="657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Freeform 175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414 w 415"/>
                <a:gd name="T1" fmla="*/ 0 h 658"/>
                <a:gd name="T2" fmla="*/ 414 w 415"/>
                <a:gd name="T3" fmla="*/ 0 h 658"/>
                <a:gd name="T4" fmla="*/ 0 w 415"/>
                <a:gd name="T5" fmla="*/ 0 h 658"/>
                <a:gd name="T6" fmla="*/ 0 w 415"/>
                <a:gd name="T7" fmla="*/ 657 h 658"/>
                <a:gd name="T8" fmla="*/ 414 w 415"/>
                <a:gd name="T9" fmla="*/ 657 h 658"/>
                <a:gd name="T10" fmla="*/ 414 w 415"/>
                <a:gd name="T1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8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414" y="657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Freeform 176"/>
            <p:cNvSpPr>
              <a:spLocks noChangeArrowheads="1"/>
            </p:cNvSpPr>
            <p:nvPr/>
          </p:nvSpPr>
          <p:spPr bwMode="auto">
            <a:xfrm>
              <a:off x="5400298" y="6158546"/>
              <a:ext cx="269872" cy="427885"/>
            </a:xfrm>
            <a:custGeom>
              <a:avLst/>
              <a:gdLst>
                <a:gd name="T0" fmla="*/ 414 w 415"/>
                <a:gd name="T1" fmla="*/ 0 h 658"/>
                <a:gd name="T2" fmla="*/ 414 w 415"/>
                <a:gd name="T3" fmla="*/ 0 h 658"/>
                <a:gd name="T4" fmla="*/ 0 w 415"/>
                <a:gd name="T5" fmla="*/ 0 h 658"/>
                <a:gd name="T6" fmla="*/ 0 w 415"/>
                <a:gd name="T7" fmla="*/ 657 h 658"/>
                <a:gd name="T8" fmla="*/ 414 w 415"/>
                <a:gd name="T9" fmla="*/ 657 h 658"/>
                <a:gd name="T10" fmla="*/ 414 w 415"/>
                <a:gd name="T1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8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414" y="657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Freeform 177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Freeform 178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179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180"/>
            <p:cNvSpPr>
              <a:spLocks noChangeArrowheads="1"/>
            </p:cNvSpPr>
            <p:nvPr/>
          </p:nvSpPr>
          <p:spPr bwMode="auto">
            <a:xfrm>
              <a:off x="4653845" y="6684070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181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182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Freeform 183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7" name="Freeform 184"/>
            <p:cNvSpPr>
              <a:spLocks noChangeArrowheads="1"/>
            </p:cNvSpPr>
            <p:nvPr/>
          </p:nvSpPr>
          <p:spPr bwMode="auto">
            <a:xfrm>
              <a:off x="5032814" y="6684070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185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186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187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1" name="Freeform 188"/>
            <p:cNvSpPr>
              <a:spLocks noChangeArrowheads="1"/>
            </p:cNvSpPr>
            <p:nvPr/>
          </p:nvSpPr>
          <p:spPr bwMode="auto">
            <a:xfrm>
              <a:off x="5400298" y="6684070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189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190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191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192"/>
            <p:cNvSpPr>
              <a:spLocks noChangeArrowheads="1"/>
            </p:cNvSpPr>
            <p:nvPr/>
          </p:nvSpPr>
          <p:spPr bwMode="auto">
            <a:xfrm>
              <a:off x="4653845" y="7209594"/>
              <a:ext cx="284225" cy="447988"/>
            </a:xfrm>
            <a:custGeom>
              <a:avLst/>
              <a:gdLst>
                <a:gd name="T0" fmla="*/ 436 w 437"/>
                <a:gd name="T1" fmla="*/ 0 h 689"/>
                <a:gd name="T2" fmla="*/ 0 w 437"/>
                <a:gd name="T3" fmla="*/ 0 h 689"/>
                <a:gd name="T4" fmla="*/ 0 w 437"/>
                <a:gd name="T5" fmla="*/ 688 h 689"/>
                <a:gd name="T6" fmla="*/ 436 w 437"/>
                <a:gd name="T7" fmla="*/ 688 h 689"/>
                <a:gd name="T8" fmla="*/ 436 w 437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9">
                  <a:moveTo>
                    <a:pt x="436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36" y="68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193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0 w 421"/>
                <a:gd name="T1" fmla="*/ 688 h 689"/>
                <a:gd name="T2" fmla="*/ 420 w 421"/>
                <a:gd name="T3" fmla="*/ 688 h 689"/>
                <a:gd name="T4" fmla="*/ 420 w 421"/>
                <a:gd name="T5" fmla="*/ 0 h 689"/>
                <a:gd name="T6" fmla="*/ 0 w 421"/>
                <a:gd name="T7" fmla="*/ 0 h 689"/>
                <a:gd name="T8" fmla="*/ 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0" y="688"/>
                  </a:moveTo>
                  <a:lnTo>
                    <a:pt x="420" y="68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194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0 w 421"/>
                <a:gd name="T1" fmla="*/ 688 h 689"/>
                <a:gd name="T2" fmla="*/ 420 w 421"/>
                <a:gd name="T3" fmla="*/ 688 h 689"/>
                <a:gd name="T4" fmla="*/ 420 w 421"/>
                <a:gd name="T5" fmla="*/ 0 h 689"/>
                <a:gd name="T6" fmla="*/ 0 w 421"/>
                <a:gd name="T7" fmla="*/ 0 h 689"/>
                <a:gd name="T8" fmla="*/ 0 w 421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0" y="688"/>
                  </a:moveTo>
                  <a:lnTo>
                    <a:pt x="420" y="68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195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0 h 689"/>
                <a:gd name="T2" fmla="*/ 0 w 421"/>
                <a:gd name="T3" fmla="*/ 0 h 689"/>
                <a:gd name="T4" fmla="*/ 0 w 421"/>
                <a:gd name="T5" fmla="*/ 688 h 689"/>
                <a:gd name="T6" fmla="*/ 420 w 421"/>
                <a:gd name="T7" fmla="*/ 688 h 689"/>
                <a:gd name="T8" fmla="*/ 420 w 42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20" y="68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196"/>
            <p:cNvSpPr>
              <a:spLocks noChangeArrowheads="1"/>
            </p:cNvSpPr>
            <p:nvPr/>
          </p:nvSpPr>
          <p:spPr bwMode="auto">
            <a:xfrm>
              <a:off x="5032814" y="7209594"/>
              <a:ext cx="272741" cy="447988"/>
            </a:xfrm>
            <a:custGeom>
              <a:avLst/>
              <a:gdLst>
                <a:gd name="T0" fmla="*/ 420 w 421"/>
                <a:gd name="T1" fmla="*/ 0 h 689"/>
                <a:gd name="T2" fmla="*/ 0 w 421"/>
                <a:gd name="T3" fmla="*/ 0 h 689"/>
                <a:gd name="T4" fmla="*/ 0 w 421"/>
                <a:gd name="T5" fmla="*/ 688 h 689"/>
                <a:gd name="T6" fmla="*/ 420 w 421"/>
                <a:gd name="T7" fmla="*/ 688 h 689"/>
                <a:gd name="T8" fmla="*/ 420 w 42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9">
                  <a:moveTo>
                    <a:pt x="420" y="0"/>
                  </a:moveTo>
                  <a:lnTo>
                    <a:pt x="0" y="0"/>
                  </a:lnTo>
                  <a:lnTo>
                    <a:pt x="0" y="688"/>
                  </a:lnTo>
                  <a:lnTo>
                    <a:pt x="420" y="68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197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0 w 415"/>
                <a:gd name="T1" fmla="*/ 688 h 689"/>
                <a:gd name="T2" fmla="*/ 414 w 415"/>
                <a:gd name="T3" fmla="*/ 688 h 689"/>
                <a:gd name="T4" fmla="*/ 414 w 415"/>
                <a:gd name="T5" fmla="*/ 0 h 689"/>
                <a:gd name="T6" fmla="*/ 0 w 415"/>
                <a:gd name="T7" fmla="*/ 0 h 689"/>
                <a:gd name="T8" fmla="*/ 0 w 415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9">
                  <a:moveTo>
                    <a:pt x="0" y="688"/>
                  </a:moveTo>
                  <a:lnTo>
                    <a:pt x="414" y="68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198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0 w 415"/>
                <a:gd name="T1" fmla="*/ 688 h 689"/>
                <a:gd name="T2" fmla="*/ 414 w 415"/>
                <a:gd name="T3" fmla="*/ 688 h 689"/>
                <a:gd name="T4" fmla="*/ 414 w 415"/>
                <a:gd name="T5" fmla="*/ 0 h 689"/>
                <a:gd name="T6" fmla="*/ 0 w 415"/>
                <a:gd name="T7" fmla="*/ 0 h 689"/>
                <a:gd name="T8" fmla="*/ 0 w 415"/>
                <a:gd name="T9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9">
                  <a:moveTo>
                    <a:pt x="0" y="688"/>
                  </a:moveTo>
                  <a:lnTo>
                    <a:pt x="414" y="68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199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414 w 415"/>
                <a:gd name="T1" fmla="*/ 0 h 689"/>
                <a:gd name="T2" fmla="*/ 414 w 415"/>
                <a:gd name="T3" fmla="*/ 0 h 689"/>
                <a:gd name="T4" fmla="*/ 0 w 415"/>
                <a:gd name="T5" fmla="*/ 0 h 689"/>
                <a:gd name="T6" fmla="*/ 0 w 415"/>
                <a:gd name="T7" fmla="*/ 688 h 689"/>
                <a:gd name="T8" fmla="*/ 414 w 415"/>
                <a:gd name="T9" fmla="*/ 688 h 689"/>
                <a:gd name="T10" fmla="*/ 414 w 415"/>
                <a:gd name="T1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414" y="68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200"/>
            <p:cNvSpPr>
              <a:spLocks noChangeArrowheads="1"/>
            </p:cNvSpPr>
            <p:nvPr/>
          </p:nvSpPr>
          <p:spPr bwMode="auto">
            <a:xfrm>
              <a:off x="5400298" y="7209594"/>
              <a:ext cx="269872" cy="447988"/>
            </a:xfrm>
            <a:custGeom>
              <a:avLst/>
              <a:gdLst>
                <a:gd name="T0" fmla="*/ 414 w 415"/>
                <a:gd name="T1" fmla="*/ 0 h 689"/>
                <a:gd name="T2" fmla="*/ 414 w 415"/>
                <a:gd name="T3" fmla="*/ 0 h 689"/>
                <a:gd name="T4" fmla="*/ 0 w 415"/>
                <a:gd name="T5" fmla="*/ 0 h 689"/>
                <a:gd name="T6" fmla="*/ 0 w 415"/>
                <a:gd name="T7" fmla="*/ 688 h 689"/>
                <a:gd name="T8" fmla="*/ 414 w 415"/>
                <a:gd name="T9" fmla="*/ 688 h 689"/>
                <a:gd name="T10" fmla="*/ 414 w 415"/>
                <a:gd name="T1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414" y="68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201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202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203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204"/>
            <p:cNvSpPr>
              <a:spLocks noChangeArrowheads="1"/>
            </p:cNvSpPr>
            <p:nvPr/>
          </p:nvSpPr>
          <p:spPr bwMode="auto">
            <a:xfrm>
              <a:off x="4653845" y="7755221"/>
              <a:ext cx="284225" cy="425014"/>
            </a:xfrm>
            <a:custGeom>
              <a:avLst/>
              <a:gdLst>
                <a:gd name="T0" fmla="*/ 436 w 437"/>
                <a:gd name="T1" fmla="*/ 0 h 652"/>
                <a:gd name="T2" fmla="*/ 0 w 437"/>
                <a:gd name="T3" fmla="*/ 0 h 652"/>
                <a:gd name="T4" fmla="*/ 0 w 437"/>
                <a:gd name="T5" fmla="*/ 651 h 652"/>
                <a:gd name="T6" fmla="*/ 436 w 437"/>
                <a:gd name="T7" fmla="*/ 651 h 652"/>
                <a:gd name="T8" fmla="*/ 436 w 437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52">
                  <a:moveTo>
                    <a:pt x="436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36" y="651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205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0 w 421"/>
                <a:gd name="T1" fmla="*/ 651 h 652"/>
                <a:gd name="T2" fmla="*/ 420 w 421"/>
                <a:gd name="T3" fmla="*/ 651 h 652"/>
                <a:gd name="T4" fmla="*/ 420 w 421"/>
                <a:gd name="T5" fmla="*/ 0 h 652"/>
                <a:gd name="T6" fmla="*/ 0 w 421"/>
                <a:gd name="T7" fmla="*/ 0 h 652"/>
                <a:gd name="T8" fmla="*/ 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0" y="651"/>
                  </a:moveTo>
                  <a:lnTo>
                    <a:pt x="420" y="651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206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0 w 421"/>
                <a:gd name="T1" fmla="*/ 651 h 652"/>
                <a:gd name="T2" fmla="*/ 420 w 421"/>
                <a:gd name="T3" fmla="*/ 651 h 652"/>
                <a:gd name="T4" fmla="*/ 420 w 421"/>
                <a:gd name="T5" fmla="*/ 0 h 652"/>
                <a:gd name="T6" fmla="*/ 0 w 421"/>
                <a:gd name="T7" fmla="*/ 0 h 652"/>
                <a:gd name="T8" fmla="*/ 0 w 421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0" y="651"/>
                  </a:moveTo>
                  <a:lnTo>
                    <a:pt x="420" y="651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207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0 h 652"/>
                <a:gd name="T2" fmla="*/ 0 w 421"/>
                <a:gd name="T3" fmla="*/ 0 h 652"/>
                <a:gd name="T4" fmla="*/ 0 w 421"/>
                <a:gd name="T5" fmla="*/ 651 h 652"/>
                <a:gd name="T6" fmla="*/ 420 w 421"/>
                <a:gd name="T7" fmla="*/ 651 h 652"/>
                <a:gd name="T8" fmla="*/ 420 w 421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20" y="651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208"/>
            <p:cNvSpPr>
              <a:spLocks noChangeArrowheads="1"/>
            </p:cNvSpPr>
            <p:nvPr/>
          </p:nvSpPr>
          <p:spPr bwMode="auto">
            <a:xfrm>
              <a:off x="5032814" y="7755221"/>
              <a:ext cx="272741" cy="425014"/>
            </a:xfrm>
            <a:custGeom>
              <a:avLst/>
              <a:gdLst>
                <a:gd name="T0" fmla="*/ 420 w 421"/>
                <a:gd name="T1" fmla="*/ 0 h 652"/>
                <a:gd name="T2" fmla="*/ 0 w 421"/>
                <a:gd name="T3" fmla="*/ 0 h 652"/>
                <a:gd name="T4" fmla="*/ 0 w 421"/>
                <a:gd name="T5" fmla="*/ 651 h 652"/>
                <a:gd name="T6" fmla="*/ 420 w 421"/>
                <a:gd name="T7" fmla="*/ 651 h 652"/>
                <a:gd name="T8" fmla="*/ 420 w 421"/>
                <a:gd name="T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52">
                  <a:moveTo>
                    <a:pt x="420" y="0"/>
                  </a:moveTo>
                  <a:lnTo>
                    <a:pt x="0" y="0"/>
                  </a:lnTo>
                  <a:lnTo>
                    <a:pt x="0" y="651"/>
                  </a:lnTo>
                  <a:lnTo>
                    <a:pt x="420" y="651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209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0 w 415"/>
                <a:gd name="T1" fmla="*/ 651 h 652"/>
                <a:gd name="T2" fmla="*/ 414 w 415"/>
                <a:gd name="T3" fmla="*/ 651 h 652"/>
                <a:gd name="T4" fmla="*/ 414 w 415"/>
                <a:gd name="T5" fmla="*/ 0 h 652"/>
                <a:gd name="T6" fmla="*/ 0 w 415"/>
                <a:gd name="T7" fmla="*/ 0 h 652"/>
                <a:gd name="T8" fmla="*/ 0 w 415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2">
                  <a:moveTo>
                    <a:pt x="0" y="651"/>
                  </a:moveTo>
                  <a:lnTo>
                    <a:pt x="414" y="651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210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0 w 415"/>
                <a:gd name="T1" fmla="*/ 651 h 652"/>
                <a:gd name="T2" fmla="*/ 414 w 415"/>
                <a:gd name="T3" fmla="*/ 651 h 652"/>
                <a:gd name="T4" fmla="*/ 414 w 415"/>
                <a:gd name="T5" fmla="*/ 0 h 652"/>
                <a:gd name="T6" fmla="*/ 0 w 415"/>
                <a:gd name="T7" fmla="*/ 0 h 652"/>
                <a:gd name="T8" fmla="*/ 0 w 415"/>
                <a:gd name="T9" fmla="*/ 65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52">
                  <a:moveTo>
                    <a:pt x="0" y="651"/>
                  </a:moveTo>
                  <a:lnTo>
                    <a:pt x="414" y="651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211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414 w 415"/>
                <a:gd name="T1" fmla="*/ 0 h 652"/>
                <a:gd name="T2" fmla="*/ 414 w 415"/>
                <a:gd name="T3" fmla="*/ 0 h 652"/>
                <a:gd name="T4" fmla="*/ 0 w 415"/>
                <a:gd name="T5" fmla="*/ 0 h 652"/>
                <a:gd name="T6" fmla="*/ 0 w 415"/>
                <a:gd name="T7" fmla="*/ 651 h 652"/>
                <a:gd name="T8" fmla="*/ 414 w 415"/>
                <a:gd name="T9" fmla="*/ 651 h 652"/>
                <a:gd name="T10" fmla="*/ 414 w 415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2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414" y="651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212"/>
            <p:cNvSpPr>
              <a:spLocks noChangeArrowheads="1"/>
            </p:cNvSpPr>
            <p:nvPr/>
          </p:nvSpPr>
          <p:spPr bwMode="auto">
            <a:xfrm>
              <a:off x="5400298" y="7755221"/>
              <a:ext cx="269872" cy="425014"/>
            </a:xfrm>
            <a:custGeom>
              <a:avLst/>
              <a:gdLst>
                <a:gd name="T0" fmla="*/ 414 w 415"/>
                <a:gd name="T1" fmla="*/ 0 h 652"/>
                <a:gd name="T2" fmla="*/ 414 w 415"/>
                <a:gd name="T3" fmla="*/ 0 h 652"/>
                <a:gd name="T4" fmla="*/ 0 w 415"/>
                <a:gd name="T5" fmla="*/ 0 h 652"/>
                <a:gd name="T6" fmla="*/ 0 w 415"/>
                <a:gd name="T7" fmla="*/ 651 h 652"/>
                <a:gd name="T8" fmla="*/ 414 w 415"/>
                <a:gd name="T9" fmla="*/ 651 h 652"/>
                <a:gd name="T10" fmla="*/ 414 w 415"/>
                <a:gd name="T1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52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414" y="651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213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214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215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216"/>
            <p:cNvSpPr>
              <a:spLocks noChangeArrowheads="1"/>
            </p:cNvSpPr>
            <p:nvPr/>
          </p:nvSpPr>
          <p:spPr bwMode="auto">
            <a:xfrm>
              <a:off x="4653845" y="8275001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217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218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219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0" name="Freeform 220"/>
            <p:cNvSpPr>
              <a:spLocks noChangeArrowheads="1"/>
            </p:cNvSpPr>
            <p:nvPr/>
          </p:nvSpPr>
          <p:spPr bwMode="auto">
            <a:xfrm>
              <a:off x="5032814" y="8275001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221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2" name="Freeform 222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3" name="Freeform 223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224"/>
            <p:cNvSpPr>
              <a:spLocks noChangeArrowheads="1"/>
            </p:cNvSpPr>
            <p:nvPr/>
          </p:nvSpPr>
          <p:spPr bwMode="auto">
            <a:xfrm>
              <a:off x="5400298" y="8275001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225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226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227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228"/>
            <p:cNvSpPr>
              <a:spLocks noChangeArrowheads="1"/>
            </p:cNvSpPr>
            <p:nvPr/>
          </p:nvSpPr>
          <p:spPr bwMode="auto">
            <a:xfrm>
              <a:off x="4653845" y="8820627"/>
              <a:ext cx="284225" cy="436502"/>
            </a:xfrm>
            <a:custGeom>
              <a:avLst/>
              <a:gdLst>
                <a:gd name="T0" fmla="*/ 436 w 437"/>
                <a:gd name="T1" fmla="*/ 0 h 669"/>
                <a:gd name="T2" fmla="*/ 0 w 437"/>
                <a:gd name="T3" fmla="*/ 0 h 669"/>
                <a:gd name="T4" fmla="*/ 0 w 437"/>
                <a:gd name="T5" fmla="*/ 668 h 669"/>
                <a:gd name="T6" fmla="*/ 436 w 437"/>
                <a:gd name="T7" fmla="*/ 668 h 669"/>
                <a:gd name="T8" fmla="*/ 436 w 437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69">
                  <a:moveTo>
                    <a:pt x="436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36" y="66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229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0 w 421"/>
                <a:gd name="T1" fmla="*/ 668 h 669"/>
                <a:gd name="T2" fmla="*/ 420 w 421"/>
                <a:gd name="T3" fmla="*/ 668 h 669"/>
                <a:gd name="T4" fmla="*/ 420 w 421"/>
                <a:gd name="T5" fmla="*/ 0 h 669"/>
                <a:gd name="T6" fmla="*/ 0 w 421"/>
                <a:gd name="T7" fmla="*/ 0 h 669"/>
                <a:gd name="T8" fmla="*/ 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0" y="668"/>
                  </a:moveTo>
                  <a:lnTo>
                    <a:pt x="420" y="66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30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0 w 421"/>
                <a:gd name="T1" fmla="*/ 668 h 669"/>
                <a:gd name="T2" fmla="*/ 420 w 421"/>
                <a:gd name="T3" fmla="*/ 668 h 669"/>
                <a:gd name="T4" fmla="*/ 420 w 421"/>
                <a:gd name="T5" fmla="*/ 0 h 669"/>
                <a:gd name="T6" fmla="*/ 0 w 421"/>
                <a:gd name="T7" fmla="*/ 0 h 669"/>
                <a:gd name="T8" fmla="*/ 0 w 421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0" y="668"/>
                  </a:moveTo>
                  <a:lnTo>
                    <a:pt x="420" y="66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31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0 h 669"/>
                <a:gd name="T2" fmla="*/ 0 w 421"/>
                <a:gd name="T3" fmla="*/ 0 h 669"/>
                <a:gd name="T4" fmla="*/ 0 w 421"/>
                <a:gd name="T5" fmla="*/ 668 h 669"/>
                <a:gd name="T6" fmla="*/ 420 w 421"/>
                <a:gd name="T7" fmla="*/ 668 h 669"/>
                <a:gd name="T8" fmla="*/ 420 w 421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20" y="66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232"/>
            <p:cNvSpPr>
              <a:spLocks noChangeArrowheads="1"/>
            </p:cNvSpPr>
            <p:nvPr/>
          </p:nvSpPr>
          <p:spPr bwMode="auto">
            <a:xfrm>
              <a:off x="5032814" y="8820627"/>
              <a:ext cx="272741" cy="436502"/>
            </a:xfrm>
            <a:custGeom>
              <a:avLst/>
              <a:gdLst>
                <a:gd name="T0" fmla="*/ 420 w 421"/>
                <a:gd name="T1" fmla="*/ 0 h 669"/>
                <a:gd name="T2" fmla="*/ 0 w 421"/>
                <a:gd name="T3" fmla="*/ 0 h 669"/>
                <a:gd name="T4" fmla="*/ 0 w 421"/>
                <a:gd name="T5" fmla="*/ 668 h 669"/>
                <a:gd name="T6" fmla="*/ 420 w 421"/>
                <a:gd name="T7" fmla="*/ 668 h 669"/>
                <a:gd name="T8" fmla="*/ 420 w 421"/>
                <a:gd name="T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69">
                  <a:moveTo>
                    <a:pt x="420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420" y="66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233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0 w 415"/>
                <a:gd name="T1" fmla="*/ 668 h 669"/>
                <a:gd name="T2" fmla="*/ 414 w 415"/>
                <a:gd name="T3" fmla="*/ 668 h 669"/>
                <a:gd name="T4" fmla="*/ 414 w 415"/>
                <a:gd name="T5" fmla="*/ 0 h 669"/>
                <a:gd name="T6" fmla="*/ 0 w 415"/>
                <a:gd name="T7" fmla="*/ 0 h 669"/>
                <a:gd name="T8" fmla="*/ 0 w 415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69">
                  <a:moveTo>
                    <a:pt x="0" y="668"/>
                  </a:moveTo>
                  <a:lnTo>
                    <a:pt x="414" y="66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34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0 w 415"/>
                <a:gd name="T1" fmla="*/ 668 h 669"/>
                <a:gd name="T2" fmla="*/ 414 w 415"/>
                <a:gd name="T3" fmla="*/ 668 h 669"/>
                <a:gd name="T4" fmla="*/ 414 w 415"/>
                <a:gd name="T5" fmla="*/ 0 h 669"/>
                <a:gd name="T6" fmla="*/ 0 w 415"/>
                <a:gd name="T7" fmla="*/ 0 h 669"/>
                <a:gd name="T8" fmla="*/ 0 w 415"/>
                <a:gd name="T9" fmla="*/ 6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69">
                  <a:moveTo>
                    <a:pt x="0" y="668"/>
                  </a:moveTo>
                  <a:lnTo>
                    <a:pt x="414" y="66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5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414 w 415"/>
                <a:gd name="T1" fmla="*/ 0 h 669"/>
                <a:gd name="T2" fmla="*/ 414 w 415"/>
                <a:gd name="T3" fmla="*/ 0 h 669"/>
                <a:gd name="T4" fmla="*/ 0 w 415"/>
                <a:gd name="T5" fmla="*/ 0 h 669"/>
                <a:gd name="T6" fmla="*/ 0 w 415"/>
                <a:gd name="T7" fmla="*/ 668 h 669"/>
                <a:gd name="T8" fmla="*/ 414 w 415"/>
                <a:gd name="T9" fmla="*/ 668 h 669"/>
                <a:gd name="T10" fmla="*/ 414 w 415"/>
                <a:gd name="T11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6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  <a:lnTo>
                    <a:pt x="414" y="66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36"/>
            <p:cNvSpPr>
              <a:spLocks noChangeArrowheads="1"/>
            </p:cNvSpPr>
            <p:nvPr/>
          </p:nvSpPr>
          <p:spPr bwMode="auto">
            <a:xfrm>
              <a:off x="5400298" y="8820627"/>
              <a:ext cx="269872" cy="436502"/>
            </a:xfrm>
            <a:custGeom>
              <a:avLst/>
              <a:gdLst>
                <a:gd name="T0" fmla="*/ 414 w 415"/>
                <a:gd name="T1" fmla="*/ 0 h 669"/>
                <a:gd name="T2" fmla="*/ 414 w 415"/>
                <a:gd name="T3" fmla="*/ 0 h 669"/>
                <a:gd name="T4" fmla="*/ 0 w 415"/>
                <a:gd name="T5" fmla="*/ 0 h 669"/>
                <a:gd name="T6" fmla="*/ 0 w 415"/>
                <a:gd name="T7" fmla="*/ 668 h 669"/>
                <a:gd name="T8" fmla="*/ 414 w 415"/>
                <a:gd name="T9" fmla="*/ 668 h 669"/>
                <a:gd name="T10" fmla="*/ 414 w 415"/>
                <a:gd name="T11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6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68"/>
                  </a:lnTo>
                  <a:lnTo>
                    <a:pt x="414" y="66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37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8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39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40"/>
            <p:cNvSpPr>
              <a:spLocks noChangeArrowheads="1"/>
            </p:cNvSpPr>
            <p:nvPr/>
          </p:nvSpPr>
          <p:spPr bwMode="auto">
            <a:xfrm>
              <a:off x="4653845" y="9349025"/>
              <a:ext cx="284225" cy="442244"/>
            </a:xfrm>
            <a:custGeom>
              <a:avLst/>
              <a:gdLst>
                <a:gd name="T0" fmla="*/ 436 w 437"/>
                <a:gd name="T1" fmla="*/ 0 h 679"/>
                <a:gd name="T2" fmla="*/ 0 w 437"/>
                <a:gd name="T3" fmla="*/ 0 h 679"/>
                <a:gd name="T4" fmla="*/ 0 w 437"/>
                <a:gd name="T5" fmla="*/ 678 h 679"/>
                <a:gd name="T6" fmla="*/ 436 w 437"/>
                <a:gd name="T7" fmla="*/ 678 h 679"/>
                <a:gd name="T8" fmla="*/ 436 w 43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79">
                  <a:moveTo>
                    <a:pt x="436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36" y="678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41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42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0 w 421"/>
                <a:gd name="T1" fmla="*/ 678 h 679"/>
                <a:gd name="T2" fmla="*/ 420 w 421"/>
                <a:gd name="T3" fmla="*/ 678 h 679"/>
                <a:gd name="T4" fmla="*/ 420 w 421"/>
                <a:gd name="T5" fmla="*/ 0 h 679"/>
                <a:gd name="T6" fmla="*/ 0 w 421"/>
                <a:gd name="T7" fmla="*/ 0 h 679"/>
                <a:gd name="T8" fmla="*/ 0 w 421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0" y="678"/>
                  </a:moveTo>
                  <a:lnTo>
                    <a:pt x="420" y="678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43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44"/>
            <p:cNvSpPr>
              <a:spLocks noChangeArrowheads="1"/>
            </p:cNvSpPr>
            <p:nvPr/>
          </p:nvSpPr>
          <p:spPr bwMode="auto">
            <a:xfrm>
              <a:off x="5032814" y="9349025"/>
              <a:ext cx="272741" cy="442244"/>
            </a:xfrm>
            <a:custGeom>
              <a:avLst/>
              <a:gdLst>
                <a:gd name="T0" fmla="*/ 420 w 421"/>
                <a:gd name="T1" fmla="*/ 0 h 679"/>
                <a:gd name="T2" fmla="*/ 0 w 421"/>
                <a:gd name="T3" fmla="*/ 0 h 679"/>
                <a:gd name="T4" fmla="*/ 0 w 421"/>
                <a:gd name="T5" fmla="*/ 678 h 679"/>
                <a:gd name="T6" fmla="*/ 420 w 421"/>
                <a:gd name="T7" fmla="*/ 678 h 679"/>
                <a:gd name="T8" fmla="*/ 420 w 421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79">
                  <a:moveTo>
                    <a:pt x="420" y="0"/>
                  </a:moveTo>
                  <a:lnTo>
                    <a:pt x="0" y="0"/>
                  </a:lnTo>
                  <a:lnTo>
                    <a:pt x="0" y="678"/>
                  </a:lnTo>
                  <a:lnTo>
                    <a:pt x="420" y="678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5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46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0 w 415"/>
                <a:gd name="T1" fmla="*/ 678 h 679"/>
                <a:gd name="T2" fmla="*/ 414 w 415"/>
                <a:gd name="T3" fmla="*/ 678 h 679"/>
                <a:gd name="T4" fmla="*/ 414 w 415"/>
                <a:gd name="T5" fmla="*/ 0 h 679"/>
                <a:gd name="T6" fmla="*/ 0 w 415"/>
                <a:gd name="T7" fmla="*/ 0 h 679"/>
                <a:gd name="T8" fmla="*/ 0 w 415"/>
                <a:gd name="T9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79">
                  <a:moveTo>
                    <a:pt x="0" y="678"/>
                  </a:moveTo>
                  <a:lnTo>
                    <a:pt x="414" y="67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47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48"/>
            <p:cNvSpPr>
              <a:spLocks noChangeArrowheads="1"/>
            </p:cNvSpPr>
            <p:nvPr/>
          </p:nvSpPr>
          <p:spPr bwMode="auto">
            <a:xfrm>
              <a:off x="5400298" y="9349025"/>
              <a:ext cx="269872" cy="442244"/>
            </a:xfrm>
            <a:custGeom>
              <a:avLst/>
              <a:gdLst>
                <a:gd name="T0" fmla="*/ 414 w 415"/>
                <a:gd name="T1" fmla="*/ 0 h 679"/>
                <a:gd name="T2" fmla="*/ 414 w 415"/>
                <a:gd name="T3" fmla="*/ 0 h 679"/>
                <a:gd name="T4" fmla="*/ 0 w 415"/>
                <a:gd name="T5" fmla="*/ 0 h 679"/>
                <a:gd name="T6" fmla="*/ 0 w 415"/>
                <a:gd name="T7" fmla="*/ 678 h 679"/>
                <a:gd name="T8" fmla="*/ 414 w 415"/>
                <a:gd name="T9" fmla="*/ 678 h 679"/>
                <a:gd name="T10" fmla="*/ 414 w 41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79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414" y="678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49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250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1" name="Freeform 251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2" name="Freeform 252"/>
            <p:cNvSpPr>
              <a:spLocks noChangeArrowheads="1"/>
            </p:cNvSpPr>
            <p:nvPr/>
          </p:nvSpPr>
          <p:spPr bwMode="auto">
            <a:xfrm>
              <a:off x="4653845" y="9871677"/>
              <a:ext cx="284225" cy="447988"/>
            </a:xfrm>
            <a:custGeom>
              <a:avLst/>
              <a:gdLst>
                <a:gd name="T0" fmla="*/ 436 w 437"/>
                <a:gd name="T1" fmla="*/ 0 h 690"/>
                <a:gd name="T2" fmla="*/ 0 w 437"/>
                <a:gd name="T3" fmla="*/ 0 h 690"/>
                <a:gd name="T4" fmla="*/ 0 w 437"/>
                <a:gd name="T5" fmla="*/ 689 h 690"/>
                <a:gd name="T6" fmla="*/ 436 w 437"/>
                <a:gd name="T7" fmla="*/ 689 h 690"/>
                <a:gd name="T8" fmla="*/ 436 w 4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90">
                  <a:moveTo>
                    <a:pt x="436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36" y="689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253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254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0 w 421"/>
                <a:gd name="T1" fmla="*/ 689 h 690"/>
                <a:gd name="T2" fmla="*/ 420 w 421"/>
                <a:gd name="T3" fmla="*/ 689 h 690"/>
                <a:gd name="T4" fmla="*/ 420 w 421"/>
                <a:gd name="T5" fmla="*/ 0 h 690"/>
                <a:gd name="T6" fmla="*/ 0 w 421"/>
                <a:gd name="T7" fmla="*/ 0 h 690"/>
                <a:gd name="T8" fmla="*/ 0 w 421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0" y="689"/>
                  </a:moveTo>
                  <a:lnTo>
                    <a:pt x="420" y="689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5" name="Freeform 255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256"/>
            <p:cNvSpPr>
              <a:spLocks noChangeArrowheads="1"/>
            </p:cNvSpPr>
            <p:nvPr/>
          </p:nvSpPr>
          <p:spPr bwMode="auto">
            <a:xfrm>
              <a:off x="5032814" y="9871677"/>
              <a:ext cx="272741" cy="447988"/>
            </a:xfrm>
            <a:custGeom>
              <a:avLst/>
              <a:gdLst>
                <a:gd name="T0" fmla="*/ 420 w 421"/>
                <a:gd name="T1" fmla="*/ 0 h 690"/>
                <a:gd name="T2" fmla="*/ 0 w 421"/>
                <a:gd name="T3" fmla="*/ 0 h 690"/>
                <a:gd name="T4" fmla="*/ 0 w 421"/>
                <a:gd name="T5" fmla="*/ 689 h 690"/>
                <a:gd name="T6" fmla="*/ 420 w 421"/>
                <a:gd name="T7" fmla="*/ 689 h 690"/>
                <a:gd name="T8" fmla="*/ 420 w 421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90">
                  <a:moveTo>
                    <a:pt x="420" y="0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420" y="689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7" name="Freeform 257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258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0 w 415"/>
                <a:gd name="T1" fmla="*/ 689 h 690"/>
                <a:gd name="T2" fmla="*/ 414 w 415"/>
                <a:gd name="T3" fmla="*/ 689 h 690"/>
                <a:gd name="T4" fmla="*/ 414 w 415"/>
                <a:gd name="T5" fmla="*/ 0 h 690"/>
                <a:gd name="T6" fmla="*/ 0 w 415"/>
                <a:gd name="T7" fmla="*/ 0 h 690"/>
                <a:gd name="T8" fmla="*/ 0 w 415"/>
                <a:gd name="T9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90">
                  <a:moveTo>
                    <a:pt x="0" y="689"/>
                  </a:moveTo>
                  <a:lnTo>
                    <a:pt x="414" y="689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259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0" name="Freeform 260"/>
            <p:cNvSpPr>
              <a:spLocks noChangeArrowheads="1"/>
            </p:cNvSpPr>
            <p:nvPr/>
          </p:nvSpPr>
          <p:spPr bwMode="auto">
            <a:xfrm>
              <a:off x="5400298" y="9871677"/>
              <a:ext cx="269872" cy="447988"/>
            </a:xfrm>
            <a:custGeom>
              <a:avLst/>
              <a:gdLst>
                <a:gd name="T0" fmla="*/ 414 w 415"/>
                <a:gd name="T1" fmla="*/ 0 h 690"/>
                <a:gd name="T2" fmla="*/ 414 w 415"/>
                <a:gd name="T3" fmla="*/ 0 h 690"/>
                <a:gd name="T4" fmla="*/ 0 w 415"/>
                <a:gd name="T5" fmla="*/ 0 h 690"/>
                <a:gd name="T6" fmla="*/ 0 w 415"/>
                <a:gd name="T7" fmla="*/ 689 h 690"/>
                <a:gd name="T8" fmla="*/ 414 w 415"/>
                <a:gd name="T9" fmla="*/ 689 h 690"/>
                <a:gd name="T10" fmla="*/ 414 w 41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90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414" y="689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261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262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263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264"/>
            <p:cNvSpPr>
              <a:spLocks noChangeArrowheads="1"/>
            </p:cNvSpPr>
            <p:nvPr/>
          </p:nvSpPr>
          <p:spPr bwMode="auto">
            <a:xfrm>
              <a:off x="4653845" y="10417304"/>
              <a:ext cx="284225" cy="445117"/>
            </a:xfrm>
            <a:custGeom>
              <a:avLst/>
              <a:gdLst>
                <a:gd name="T0" fmla="*/ 436 w 437"/>
                <a:gd name="T1" fmla="*/ 0 h 684"/>
                <a:gd name="T2" fmla="*/ 0 w 437"/>
                <a:gd name="T3" fmla="*/ 0 h 684"/>
                <a:gd name="T4" fmla="*/ 0 w 437"/>
                <a:gd name="T5" fmla="*/ 683 h 684"/>
                <a:gd name="T6" fmla="*/ 436 w 437"/>
                <a:gd name="T7" fmla="*/ 683 h 684"/>
                <a:gd name="T8" fmla="*/ 436 w 437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684">
                  <a:moveTo>
                    <a:pt x="436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36" y="683"/>
                  </a:lnTo>
                  <a:lnTo>
                    <a:pt x="4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65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0 w 421"/>
                <a:gd name="T1" fmla="*/ 683 h 684"/>
                <a:gd name="T2" fmla="*/ 420 w 421"/>
                <a:gd name="T3" fmla="*/ 683 h 684"/>
                <a:gd name="T4" fmla="*/ 420 w 421"/>
                <a:gd name="T5" fmla="*/ 0 h 684"/>
                <a:gd name="T6" fmla="*/ 0 w 421"/>
                <a:gd name="T7" fmla="*/ 0 h 684"/>
                <a:gd name="T8" fmla="*/ 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0" y="683"/>
                  </a:moveTo>
                  <a:lnTo>
                    <a:pt x="420" y="683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266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0 w 421"/>
                <a:gd name="T1" fmla="*/ 683 h 684"/>
                <a:gd name="T2" fmla="*/ 420 w 421"/>
                <a:gd name="T3" fmla="*/ 683 h 684"/>
                <a:gd name="T4" fmla="*/ 420 w 421"/>
                <a:gd name="T5" fmla="*/ 0 h 684"/>
                <a:gd name="T6" fmla="*/ 0 w 421"/>
                <a:gd name="T7" fmla="*/ 0 h 684"/>
                <a:gd name="T8" fmla="*/ 0 w 421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0" y="683"/>
                  </a:moveTo>
                  <a:lnTo>
                    <a:pt x="420" y="683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267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0 h 684"/>
                <a:gd name="T2" fmla="*/ 0 w 421"/>
                <a:gd name="T3" fmla="*/ 0 h 684"/>
                <a:gd name="T4" fmla="*/ 0 w 421"/>
                <a:gd name="T5" fmla="*/ 683 h 684"/>
                <a:gd name="T6" fmla="*/ 420 w 421"/>
                <a:gd name="T7" fmla="*/ 683 h 684"/>
                <a:gd name="T8" fmla="*/ 420 w 421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20" y="683"/>
                  </a:lnTo>
                  <a:lnTo>
                    <a:pt x="420" y="0"/>
                  </a:lnTo>
                </a:path>
              </a:pathLst>
            </a:custGeom>
            <a:solidFill>
              <a:srgbClr val="A8A0A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268"/>
            <p:cNvSpPr>
              <a:spLocks noChangeArrowheads="1"/>
            </p:cNvSpPr>
            <p:nvPr/>
          </p:nvSpPr>
          <p:spPr bwMode="auto">
            <a:xfrm>
              <a:off x="5032814" y="10417304"/>
              <a:ext cx="272741" cy="445117"/>
            </a:xfrm>
            <a:custGeom>
              <a:avLst/>
              <a:gdLst>
                <a:gd name="T0" fmla="*/ 420 w 421"/>
                <a:gd name="T1" fmla="*/ 0 h 684"/>
                <a:gd name="T2" fmla="*/ 0 w 421"/>
                <a:gd name="T3" fmla="*/ 0 h 684"/>
                <a:gd name="T4" fmla="*/ 0 w 421"/>
                <a:gd name="T5" fmla="*/ 683 h 684"/>
                <a:gd name="T6" fmla="*/ 420 w 421"/>
                <a:gd name="T7" fmla="*/ 683 h 684"/>
                <a:gd name="T8" fmla="*/ 420 w 421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684">
                  <a:moveTo>
                    <a:pt x="420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420" y="683"/>
                  </a:lnTo>
                  <a:lnTo>
                    <a:pt x="42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269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0 w 415"/>
                <a:gd name="T1" fmla="*/ 683 h 684"/>
                <a:gd name="T2" fmla="*/ 414 w 415"/>
                <a:gd name="T3" fmla="*/ 683 h 684"/>
                <a:gd name="T4" fmla="*/ 414 w 415"/>
                <a:gd name="T5" fmla="*/ 0 h 684"/>
                <a:gd name="T6" fmla="*/ 0 w 415"/>
                <a:gd name="T7" fmla="*/ 0 h 684"/>
                <a:gd name="T8" fmla="*/ 0 w 415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4">
                  <a:moveTo>
                    <a:pt x="0" y="683"/>
                  </a:moveTo>
                  <a:lnTo>
                    <a:pt x="414" y="683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270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0 w 415"/>
                <a:gd name="T1" fmla="*/ 683 h 684"/>
                <a:gd name="T2" fmla="*/ 414 w 415"/>
                <a:gd name="T3" fmla="*/ 683 h 684"/>
                <a:gd name="T4" fmla="*/ 414 w 415"/>
                <a:gd name="T5" fmla="*/ 0 h 684"/>
                <a:gd name="T6" fmla="*/ 0 w 415"/>
                <a:gd name="T7" fmla="*/ 0 h 684"/>
                <a:gd name="T8" fmla="*/ 0 w 415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684">
                  <a:moveTo>
                    <a:pt x="0" y="683"/>
                  </a:moveTo>
                  <a:lnTo>
                    <a:pt x="414" y="683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271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414 w 415"/>
                <a:gd name="T1" fmla="*/ 0 h 684"/>
                <a:gd name="T2" fmla="*/ 414 w 415"/>
                <a:gd name="T3" fmla="*/ 0 h 684"/>
                <a:gd name="T4" fmla="*/ 0 w 415"/>
                <a:gd name="T5" fmla="*/ 0 h 684"/>
                <a:gd name="T6" fmla="*/ 0 w 415"/>
                <a:gd name="T7" fmla="*/ 683 h 684"/>
                <a:gd name="T8" fmla="*/ 414 w 415"/>
                <a:gd name="T9" fmla="*/ 683 h 684"/>
                <a:gd name="T10" fmla="*/ 414 w 415"/>
                <a:gd name="T1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4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  <a:lnTo>
                    <a:pt x="414" y="683"/>
                  </a:lnTo>
                  <a:lnTo>
                    <a:pt x="414" y="0"/>
                  </a:lnTo>
                </a:path>
              </a:pathLst>
            </a:custGeom>
            <a:solidFill>
              <a:srgbClr val="978D9F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272"/>
            <p:cNvSpPr>
              <a:spLocks noChangeArrowheads="1"/>
            </p:cNvSpPr>
            <p:nvPr/>
          </p:nvSpPr>
          <p:spPr bwMode="auto">
            <a:xfrm>
              <a:off x="5400298" y="10417304"/>
              <a:ext cx="269872" cy="445117"/>
            </a:xfrm>
            <a:custGeom>
              <a:avLst/>
              <a:gdLst>
                <a:gd name="T0" fmla="*/ 414 w 415"/>
                <a:gd name="T1" fmla="*/ 0 h 684"/>
                <a:gd name="T2" fmla="*/ 414 w 415"/>
                <a:gd name="T3" fmla="*/ 0 h 684"/>
                <a:gd name="T4" fmla="*/ 0 w 415"/>
                <a:gd name="T5" fmla="*/ 0 h 684"/>
                <a:gd name="T6" fmla="*/ 0 w 415"/>
                <a:gd name="T7" fmla="*/ 683 h 684"/>
                <a:gd name="T8" fmla="*/ 414 w 415"/>
                <a:gd name="T9" fmla="*/ 683 h 684"/>
                <a:gd name="T10" fmla="*/ 414 w 415"/>
                <a:gd name="T1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684">
                  <a:moveTo>
                    <a:pt x="414" y="0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683"/>
                  </a:lnTo>
                  <a:lnTo>
                    <a:pt x="414" y="683"/>
                  </a:lnTo>
                  <a:lnTo>
                    <a:pt x="414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46" name="Freeform 217"/>
          <p:cNvSpPr>
            <a:spLocks noChangeArrowheads="1"/>
          </p:cNvSpPr>
          <p:nvPr/>
        </p:nvSpPr>
        <p:spPr bwMode="auto">
          <a:xfrm>
            <a:off x="7103745" y="4281805"/>
            <a:ext cx="1508760" cy="2577465"/>
          </a:xfrm>
          <a:custGeom>
            <a:avLst/>
            <a:gdLst>
              <a:gd name="T0" fmla="*/ 7136 w 7320"/>
              <a:gd name="T1" fmla="*/ 6747 h 13660"/>
              <a:gd name="T2" fmla="*/ 7136 w 7320"/>
              <a:gd name="T3" fmla="*/ 6747 h 13660"/>
              <a:gd name="T4" fmla="*/ 7319 w 7320"/>
              <a:gd name="T5" fmla="*/ 6441 h 13660"/>
              <a:gd name="T6" fmla="*/ 4875 w 7320"/>
              <a:gd name="T7" fmla="*/ 4216 h 13660"/>
              <a:gd name="T8" fmla="*/ 4545 w 7320"/>
              <a:gd name="T9" fmla="*/ 4210 h 13660"/>
              <a:gd name="T10" fmla="*/ 4563 w 7320"/>
              <a:gd name="T11" fmla="*/ 4057 h 13660"/>
              <a:gd name="T12" fmla="*/ 4333 w 7320"/>
              <a:gd name="T13" fmla="*/ 3556 h 13660"/>
              <a:gd name="T14" fmla="*/ 4975 w 7320"/>
              <a:gd name="T15" fmla="*/ 29 h 13660"/>
              <a:gd name="T16" fmla="*/ 4622 w 7320"/>
              <a:gd name="T17" fmla="*/ 0 h 13660"/>
              <a:gd name="T18" fmla="*/ 3674 w 7320"/>
              <a:gd name="T19" fmla="*/ 3168 h 13660"/>
              <a:gd name="T20" fmla="*/ 3792 w 7320"/>
              <a:gd name="T21" fmla="*/ 3415 h 13660"/>
              <a:gd name="T22" fmla="*/ 3268 w 7320"/>
              <a:gd name="T23" fmla="*/ 3968 h 13660"/>
              <a:gd name="T24" fmla="*/ 2967 w 7320"/>
              <a:gd name="T25" fmla="*/ 3886 h 13660"/>
              <a:gd name="T26" fmla="*/ 0 w 7320"/>
              <a:gd name="T27" fmla="*/ 5346 h 13660"/>
              <a:gd name="T28" fmla="*/ 88 w 7320"/>
              <a:gd name="T29" fmla="*/ 5688 h 13660"/>
              <a:gd name="T30" fmla="*/ 3421 w 7320"/>
              <a:gd name="T31" fmla="*/ 4481 h 13660"/>
              <a:gd name="T32" fmla="*/ 3780 w 7320"/>
              <a:gd name="T33" fmla="*/ 4693 h 13660"/>
              <a:gd name="T34" fmla="*/ 3556 w 7320"/>
              <a:gd name="T35" fmla="*/ 13659 h 13660"/>
              <a:gd name="T36" fmla="*/ 4563 w 7320"/>
              <a:gd name="T37" fmla="*/ 13659 h 13660"/>
              <a:gd name="T38" fmla="*/ 4098 w 7320"/>
              <a:gd name="T39" fmla="*/ 4681 h 13660"/>
              <a:gd name="T40" fmla="*/ 4228 w 7320"/>
              <a:gd name="T41" fmla="*/ 4622 h 13660"/>
              <a:gd name="T42" fmla="*/ 7136 w 7320"/>
              <a:gd name="T43" fmla="*/ 6747 h 13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20" h="13660">
                <a:moveTo>
                  <a:pt x="7136" y="6747"/>
                </a:moveTo>
                <a:lnTo>
                  <a:pt x="7136" y="6747"/>
                </a:lnTo>
                <a:cubicBezTo>
                  <a:pt x="7319" y="6441"/>
                  <a:pt x="7319" y="6441"/>
                  <a:pt x="7319" y="6441"/>
                </a:cubicBezTo>
                <a:cubicBezTo>
                  <a:pt x="4875" y="4216"/>
                  <a:pt x="4875" y="4216"/>
                  <a:pt x="4875" y="4216"/>
                </a:cubicBezTo>
                <a:cubicBezTo>
                  <a:pt x="4545" y="4210"/>
                  <a:pt x="4545" y="4210"/>
                  <a:pt x="4545" y="4210"/>
                </a:cubicBezTo>
                <a:cubicBezTo>
                  <a:pt x="4557" y="4157"/>
                  <a:pt x="4563" y="4110"/>
                  <a:pt x="4563" y="4057"/>
                </a:cubicBezTo>
                <a:cubicBezTo>
                  <a:pt x="4563" y="3856"/>
                  <a:pt x="4475" y="3674"/>
                  <a:pt x="4333" y="3556"/>
                </a:cubicBezTo>
                <a:cubicBezTo>
                  <a:pt x="4975" y="29"/>
                  <a:pt x="4975" y="29"/>
                  <a:pt x="4975" y="29"/>
                </a:cubicBezTo>
                <a:cubicBezTo>
                  <a:pt x="4622" y="0"/>
                  <a:pt x="4622" y="0"/>
                  <a:pt x="4622" y="0"/>
                </a:cubicBezTo>
                <a:cubicBezTo>
                  <a:pt x="3674" y="3168"/>
                  <a:pt x="3674" y="3168"/>
                  <a:pt x="3674" y="3168"/>
                </a:cubicBezTo>
                <a:cubicBezTo>
                  <a:pt x="3792" y="3415"/>
                  <a:pt x="3792" y="3415"/>
                  <a:pt x="3792" y="3415"/>
                </a:cubicBezTo>
                <a:cubicBezTo>
                  <a:pt x="3515" y="3468"/>
                  <a:pt x="3303" y="3692"/>
                  <a:pt x="3268" y="3968"/>
                </a:cubicBezTo>
                <a:cubicBezTo>
                  <a:pt x="2967" y="3886"/>
                  <a:pt x="2967" y="3886"/>
                  <a:pt x="2967" y="3886"/>
                </a:cubicBezTo>
                <a:cubicBezTo>
                  <a:pt x="0" y="5346"/>
                  <a:pt x="0" y="5346"/>
                  <a:pt x="0" y="5346"/>
                </a:cubicBezTo>
                <a:cubicBezTo>
                  <a:pt x="88" y="5688"/>
                  <a:pt x="88" y="5688"/>
                  <a:pt x="88" y="5688"/>
                </a:cubicBezTo>
                <a:cubicBezTo>
                  <a:pt x="3421" y="4481"/>
                  <a:pt x="3421" y="4481"/>
                  <a:pt x="3421" y="4481"/>
                </a:cubicBezTo>
                <a:cubicBezTo>
                  <a:pt x="3515" y="4586"/>
                  <a:pt x="3639" y="4663"/>
                  <a:pt x="3780" y="4693"/>
                </a:cubicBezTo>
                <a:cubicBezTo>
                  <a:pt x="3556" y="13659"/>
                  <a:pt x="3556" y="13659"/>
                  <a:pt x="3556" y="13659"/>
                </a:cubicBezTo>
                <a:cubicBezTo>
                  <a:pt x="4563" y="13659"/>
                  <a:pt x="4563" y="13659"/>
                  <a:pt x="4563" y="13659"/>
                </a:cubicBezTo>
                <a:cubicBezTo>
                  <a:pt x="4098" y="4681"/>
                  <a:pt x="4098" y="4681"/>
                  <a:pt x="4098" y="4681"/>
                </a:cubicBezTo>
                <a:cubicBezTo>
                  <a:pt x="4139" y="4663"/>
                  <a:pt x="4186" y="4645"/>
                  <a:pt x="4228" y="4622"/>
                </a:cubicBezTo>
                <a:lnTo>
                  <a:pt x="7136" y="6747"/>
                </a:lnTo>
              </a:path>
            </a:pathLst>
          </a:custGeom>
          <a:solidFill>
            <a:srgbClr val="2F5597">
              <a:alpha val="77000"/>
            </a:srgbClr>
          </a:solidFill>
          <a:ln w="9525" cap="flat">
            <a:noFill/>
            <a:bevel/>
          </a:ln>
          <a:effectLst/>
        </p:spPr>
        <p:txBody>
          <a:bodyPr wrap="none" lIns="121853" tIns="60926" rIns="121853" bIns="60926" anchor="ctr"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247" name="Group 695"/>
          <p:cNvGrpSpPr/>
          <p:nvPr/>
        </p:nvGrpSpPr>
        <p:grpSpPr>
          <a:xfrm>
            <a:off x="7717790" y="3444240"/>
            <a:ext cx="605790" cy="531495"/>
            <a:chOff x="13463901" y="7642036"/>
            <a:chExt cx="1627508" cy="1163396"/>
          </a:xfrm>
        </p:grpSpPr>
        <p:sp>
          <p:nvSpPr>
            <p:cNvPr id="248" name="Freeform 100"/>
            <p:cNvSpPr>
              <a:spLocks noChangeArrowheads="1"/>
            </p:cNvSpPr>
            <p:nvPr/>
          </p:nvSpPr>
          <p:spPr bwMode="auto">
            <a:xfrm>
              <a:off x="13484452" y="7642036"/>
              <a:ext cx="715117" cy="332987"/>
            </a:xfrm>
            <a:custGeom>
              <a:avLst/>
              <a:gdLst>
                <a:gd name="T0" fmla="*/ 767 w 768"/>
                <a:gd name="T1" fmla="*/ 7 h 357"/>
                <a:gd name="T2" fmla="*/ 767 w 768"/>
                <a:gd name="T3" fmla="*/ 7 h 357"/>
                <a:gd name="T4" fmla="*/ 417 w 768"/>
                <a:gd name="T5" fmla="*/ 215 h 357"/>
                <a:gd name="T6" fmla="*/ 0 w 768"/>
                <a:gd name="T7" fmla="*/ 190 h 357"/>
                <a:gd name="T8" fmla="*/ 448 w 768"/>
                <a:gd name="T9" fmla="*/ 356 h 357"/>
                <a:gd name="T10" fmla="*/ 767 w 768"/>
                <a:gd name="T11" fmla="*/ 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357">
                  <a:moveTo>
                    <a:pt x="767" y="7"/>
                  </a:moveTo>
                  <a:lnTo>
                    <a:pt x="767" y="7"/>
                  </a:lnTo>
                  <a:cubicBezTo>
                    <a:pt x="718" y="0"/>
                    <a:pt x="497" y="80"/>
                    <a:pt x="417" y="215"/>
                  </a:cubicBezTo>
                  <a:cubicBezTo>
                    <a:pt x="307" y="166"/>
                    <a:pt x="68" y="166"/>
                    <a:pt x="0" y="190"/>
                  </a:cubicBezTo>
                  <a:cubicBezTo>
                    <a:pt x="86" y="172"/>
                    <a:pt x="380" y="264"/>
                    <a:pt x="448" y="356"/>
                  </a:cubicBezTo>
                  <a:cubicBezTo>
                    <a:pt x="448" y="227"/>
                    <a:pt x="656" y="7"/>
                    <a:pt x="767" y="7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01"/>
            <p:cNvSpPr>
              <a:spLocks noChangeArrowheads="1"/>
            </p:cNvSpPr>
            <p:nvPr/>
          </p:nvSpPr>
          <p:spPr bwMode="auto">
            <a:xfrm>
              <a:off x="13463901" y="8472445"/>
              <a:ext cx="715117" cy="332987"/>
            </a:xfrm>
            <a:custGeom>
              <a:avLst/>
              <a:gdLst>
                <a:gd name="T0" fmla="*/ 766 w 767"/>
                <a:gd name="T1" fmla="*/ 6 h 357"/>
                <a:gd name="T2" fmla="*/ 766 w 767"/>
                <a:gd name="T3" fmla="*/ 6 h 357"/>
                <a:gd name="T4" fmla="*/ 410 w 767"/>
                <a:gd name="T5" fmla="*/ 215 h 357"/>
                <a:gd name="T6" fmla="*/ 0 w 767"/>
                <a:gd name="T7" fmla="*/ 190 h 357"/>
                <a:gd name="T8" fmla="*/ 441 w 767"/>
                <a:gd name="T9" fmla="*/ 356 h 357"/>
                <a:gd name="T10" fmla="*/ 766 w 767"/>
                <a:gd name="T11" fmla="*/ 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357">
                  <a:moveTo>
                    <a:pt x="766" y="6"/>
                  </a:moveTo>
                  <a:lnTo>
                    <a:pt x="766" y="6"/>
                  </a:lnTo>
                  <a:cubicBezTo>
                    <a:pt x="711" y="0"/>
                    <a:pt x="490" y="80"/>
                    <a:pt x="410" y="215"/>
                  </a:cubicBezTo>
                  <a:cubicBezTo>
                    <a:pt x="306" y="166"/>
                    <a:pt x="67" y="166"/>
                    <a:pt x="0" y="190"/>
                  </a:cubicBezTo>
                  <a:cubicBezTo>
                    <a:pt x="86" y="178"/>
                    <a:pt x="380" y="264"/>
                    <a:pt x="441" y="356"/>
                  </a:cubicBezTo>
                  <a:cubicBezTo>
                    <a:pt x="447" y="227"/>
                    <a:pt x="650" y="6"/>
                    <a:pt x="766" y="6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02"/>
            <p:cNvSpPr>
              <a:spLocks noChangeArrowheads="1"/>
            </p:cNvSpPr>
            <p:nvPr/>
          </p:nvSpPr>
          <p:spPr bwMode="auto">
            <a:xfrm>
              <a:off x="14376292" y="8020241"/>
              <a:ext cx="715117" cy="332987"/>
            </a:xfrm>
            <a:custGeom>
              <a:avLst/>
              <a:gdLst>
                <a:gd name="T0" fmla="*/ 767 w 768"/>
                <a:gd name="T1" fmla="*/ 12 h 356"/>
                <a:gd name="T2" fmla="*/ 767 w 768"/>
                <a:gd name="T3" fmla="*/ 12 h 356"/>
                <a:gd name="T4" fmla="*/ 411 w 768"/>
                <a:gd name="T5" fmla="*/ 221 h 356"/>
                <a:gd name="T6" fmla="*/ 0 w 768"/>
                <a:gd name="T7" fmla="*/ 190 h 356"/>
                <a:gd name="T8" fmla="*/ 442 w 768"/>
                <a:gd name="T9" fmla="*/ 355 h 356"/>
                <a:gd name="T10" fmla="*/ 767 w 768"/>
                <a:gd name="T11" fmla="*/ 1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356">
                  <a:moveTo>
                    <a:pt x="767" y="12"/>
                  </a:moveTo>
                  <a:lnTo>
                    <a:pt x="767" y="12"/>
                  </a:lnTo>
                  <a:cubicBezTo>
                    <a:pt x="711" y="0"/>
                    <a:pt x="491" y="86"/>
                    <a:pt x="411" y="221"/>
                  </a:cubicBezTo>
                  <a:cubicBezTo>
                    <a:pt x="307" y="166"/>
                    <a:pt x="68" y="166"/>
                    <a:pt x="0" y="190"/>
                  </a:cubicBezTo>
                  <a:cubicBezTo>
                    <a:pt x="86" y="178"/>
                    <a:pt x="381" y="264"/>
                    <a:pt x="442" y="355"/>
                  </a:cubicBezTo>
                  <a:cubicBezTo>
                    <a:pt x="448" y="227"/>
                    <a:pt x="650" y="12"/>
                    <a:pt x="767" y="12"/>
                  </a:cubicBezTo>
                </a:path>
              </a:pathLst>
            </a:custGeom>
            <a:solidFill>
              <a:srgbClr val="306482"/>
            </a:solidFill>
            <a:ln>
              <a:noFill/>
            </a:ln>
            <a:effectLst/>
          </p:spPr>
          <p:txBody>
            <a:bodyPr wrap="none" lIns="76183" tIns="38091" rIns="76183" bIns="38091" anchor="ctr"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251" name="图片 250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23E-7 -2.6952E-6 L -0.25134 -0.19167 " pathEditMode="relative" ptsTypes="AA">
                                      <p:cBhvr>
                                        <p:cTn id="76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23E-7 -2.6952E-6 L -0.25134 -0.19167 " pathEditMode="relative" ptsTypes="AA">
                                      <p:cBhvr>
                                        <p:cTn id="94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/>
      <p:bldP spid="1068" grpId="0" bldLvl="0" animBg="1"/>
      <p:bldP spid="106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1687256" y="1772248"/>
            <a:ext cx="1828324" cy="3917950"/>
            <a:chOff x="0" y="0"/>
            <a:chExt cx="2304" cy="4936"/>
          </a:xfrm>
        </p:grpSpPr>
        <p:sp>
          <p:nvSpPr>
            <p:cNvPr id="7" name="Rectangle 3"/>
            <p:cNvSpPr/>
            <p:nvPr/>
          </p:nvSpPr>
          <p:spPr bwMode="auto">
            <a:xfrm>
              <a:off x="12" y="0"/>
              <a:ext cx="2280" cy="4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4"/>
            <p:cNvSpPr/>
            <p:nvPr/>
          </p:nvSpPr>
          <p:spPr bwMode="auto">
            <a:xfrm>
              <a:off x="12" y="460"/>
              <a:ext cx="2280" cy="407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0" y="460"/>
              <a:ext cx="2304" cy="112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564" y="4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MS PGothic" panose="020B0600070205080204" charset="-128"/>
                  <a:cs typeface="Aparajita" panose="020B0604020202020204" pitchFamily="34" charset="0"/>
                  <a:sym typeface="Lato Bold" charset="0"/>
                </a:rPr>
                <a:t>plan</a:t>
              </a:r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MS PGothic" panose="020B0600070205080204" charset="-128"/>
                <a:cs typeface="Aparajita" panose="020B0604020202020204" pitchFamily="34" charset="0"/>
                <a:sym typeface="Lato Bold" charset="0"/>
              </a:endParaRP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12" y="4088"/>
              <a:ext cx="2280" cy="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/>
            <p:nvPr/>
          </p:nvSpPr>
          <p:spPr bwMode="auto">
            <a:xfrm>
              <a:off x="548" y="624"/>
              <a:ext cx="1176" cy="464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Lato Bold" charset="0"/>
                </a:rPr>
                <a:t>1</a:t>
              </a:r>
              <a:endParaRPr 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Lato Bold" charset="0"/>
              </a:endParaRPr>
            </a:p>
          </p:txBody>
        </p:sp>
        <p:sp>
          <p:nvSpPr>
            <p:cNvPr id="13" name="Rectangle 9"/>
            <p:cNvSpPr/>
            <p:nvPr/>
          </p:nvSpPr>
          <p:spPr bwMode="auto">
            <a:xfrm>
              <a:off x="564" y="160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MS PGothic" panose="020B0600070205080204" charset="-128"/>
                  <a:cs typeface="MS PGothic" panose="020B0600070205080204" charset="-128"/>
                  <a:sym typeface="Lato Regular" charset="0"/>
                </a:rPr>
                <a:t>2022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MS PGothic" panose="020B0600070205080204" charset="-128"/>
                <a:cs typeface="MS PGothic" panose="020B0600070205080204" charset="-128"/>
                <a:sym typeface="Lato Regular" charset="0"/>
              </a:endParaRPr>
            </a:p>
          </p:txBody>
        </p:sp>
        <p:sp>
          <p:nvSpPr>
            <p:cNvPr id="18" name="Rectangle 14"/>
            <p:cNvSpPr/>
            <p:nvPr/>
          </p:nvSpPr>
          <p:spPr bwMode="auto">
            <a:xfrm>
              <a:off x="273" y="2372"/>
              <a:ext cx="1757" cy="1327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Lato Regular" charset="0"/>
                </a:rPr>
                <a:t>确保实现发电量</a:t>
              </a:r>
              <a:r>
                <a:rPr 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Lato Regular" charset="0"/>
                </a:rPr>
                <a:t>80亿</a:t>
              </a:r>
              <a:r>
                <a:rPr 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Lato Regular" charset="0"/>
                </a:rPr>
                <a:t>千瓦时</a:t>
              </a:r>
              <a:endPara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Regular" charset="0"/>
              </a:endParaRPr>
            </a:p>
          </p:txBody>
        </p:sp>
        <p:sp>
          <p:nvSpPr>
            <p:cNvPr id="20" name="Rectangle 16"/>
            <p:cNvSpPr/>
            <p:nvPr/>
          </p:nvSpPr>
          <p:spPr bwMode="auto">
            <a:xfrm>
              <a:off x="12" y="1968"/>
              <a:ext cx="2280" cy="16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1" name="Group 2"/>
          <p:cNvGrpSpPr/>
          <p:nvPr/>
        </p:nvGrpSpPr>
        <p:grpSpPr bwMode="auto">
          <a:xfrm>
            <a:off x="4028209" y="1784948"/>
            <a:ext cx="1828324" cy="3917950"/>
            <a:chOff x="0" y="0"/>
            <a:chExt cx="2304" cy="4936"/>
          </a:xfrm>
        </p:grpSpPr>
        <p:sp>
          <p:nvSpPr>
            <p:cNvPr id="82" name="Rectangle 3"/>
            <p:cNvSpPr/>
            <p:nvPr/>
          </p:nvSpPr>
          <p:spPr bwMode="auto">
            <a:xfrm>
              <a:off x="12" y="0"/>
              <a:ext cx="2280" cy="4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Rectangle 4"/>
            <p:cNvSpPr/>
            <p:nvPr/>
          </p:nvSpPr>
          <p:spPr bwMode="auto">
            <a:xfrm>
              <a:off x="12" y="460"/>
              <a:ext cx="2280" cy="407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5"/>
            <p:cNvSpPr/>
            <p:nvPr/>
          </p:nvSpPr>
          <p:spPr bwMode="auto">
            <a:xfrm>
              <a:off x="0" y="460"/>
              <a:ext cx="2304" cy="112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Rectangle 6"/>
            <p:cNvSpPr/>
            <p:nvPr/>
          </p:nvSpPr>
          <p:spPr bwMode="auto">
            <a:xfrm>
              <a:off x="564" y="4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MS PGothic" panose="020B0600070205080204" charset="-128"/>
                  <a:cs typeface="Aparajita" panose="020B0604020202020204" pitchFamily="34" charset="0"/>
                  <a:sym typeface="Lato Bold" charset="0"/>
                </a:rPr>
                <a:t>plan</a:t>
              </a:r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MS PGothic" panose="020B0600070205080204" charset="-128"/>
                <a:cs typeface="Aparajita" panose="020B0604020202020204" pitchFamily="34" charset="0"/>
                <a:sym typeface="Lato Bold" charset="0"/>
              </a:endParaRPr>
            </a:p>
          </p:txBody>
        </p:sp>
        <p:sp>
          <p:nvSpPr>
            <p:cNvPr id="86" name="Rectangle 7"/>
            <p:cNvSpPr/>
            <p:nvPr/>
          </p:nvSpPr>
          <p:spPr bwMode="auto">
            <a:xfrm>
              <a:off x="12" y="4088"/>
              <a:ext cx="2280" cy="8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Rectangle 8"/>
            <p:cNvSpPr/>
            <p:nvPr/>
          </p:nvSpPr>
          <p:spPr bwMode="auto">
            <a:xfrm>
              <a:off x="548" y="624"/>
              <a:ext cx="1176" cy="464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Lato Bold" charset="0"/>
                </a:rPr>
                <a:t>2</a:t>
              </a:r>
              <a:endParaRPr 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Lato Bold" charset="0"/>
              </a:endParaRPr>
            </a:p>
          </p:txBody>
        </p:sp>
        <p:sp>
          <p:nvSpPr>
            <p:cNvPr id="88" name="Rectangle 9"/>
            <p:cNvSpPr/>
            <p:nvPr/>
          </p:nvSpPr>
          <p:spPr bwMode="auto">
            <a:xfrm>
              <a:off x="564" y="160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MS PGothic" panose="020B0600070205080204" charset="-128"/>
                  <a:cs typeface="MS PGothic" panose="020B0600070205080204" charset="-128"/>
                  <a:sym typeface="Lato Regular" charset="0"/>
                </a:rPr>
                <a:t>2022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MS PGothic" panose="020B0600070205080204" charset="-128"/>
                <a:cs typeface="MS PGothic" panose="020B0600070205080204" charset="-128"/>
                <a:sym typeface="Lato Regular" charset="0"/>
              </a:endParaRPr>
            </a:p>
          </p:txBody>
        </p:sp>
        <p:sp>
          <p:nvSpPr>
            <p:cNvPr id="95" name="Rectangle 16"/>
            <p:cNvSpPr/>
            <p:nvPr/>
          </p:nvSpPr>
          <p:spPr bwMode="auto">
            <a:xfrm>
              <a:off x="12" y="1968"/>
              <a:ext cx="2280" cy="16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6" name="Group 2"/>
          <p:cNvGrpSpPr/>
          <p:nvPr/>
        </p:nvGrpSpPr>
        <p:grpSpPr bwMode="auto">
          <a:xfrm>
            <a:off x="6373129" y="1784948"/>
            <a:ext cx="1832292" cy="3917950"/>
            <a:chOff x="-5" y="0"/>
            <a:chExt cx="2309" cy="4936"/>
          </a:xfrm>
        </p:grpSpPr>
        <p:sp>
          <p:nvSpPr>
            <p:cNvPr id="97" name="Rectangle 3"/>
            <p:cNvSpPr/>
            <p:nvPr/>
          </p:nvSpPr>
          <p:spPr bwMode="auto">
            <a:xfrm>
              <a:off x="12" y="0"/>
              <a:ext cx="2280" cy="4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Rectangle 4"/>
            <p:cNvSpPr/>
            <p:nvPr/>
          </p:nvSpPr>
          <p:spPr bwMode="auto">
            <a:xfrm>
              <a:off x="-5" y="444"/>
              <a:ext cx="2280" cy="407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Freeform 5"/>
            <p:cNvSpPr/>
            <p:nvPr/>
          </p:nvSpPr>
          <p:spPr bwMode="auto">
            <a:xfrm>
              <a:off x="0" y="460"/>
              <a:ext cx="2304" cy="112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Rectangle 6"/>
            <p:cNvSpPr/>
            <p:nvPr/>
          </p:nvSpPr>
          <p:spPr bwMode="auto">
            <a:xfrm>
              <a:off x="564" y="4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MS PGothic" panose="020B0600070205080204" charset="-128"/>
                  <a:cs typeface="Aparajita" panose="020B0604020202020204" pitchFamily="34" charset="0"/>
                  <a:sym typeface="Lato Bold" charset="0"/>
                </a:rPr>
                <a:t>plan</a:t>
              </a:r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MS PGothic" panose="020B0600070205080204" charset="-128"/>
                <a:cs typeface="Aparajita" panose="020B0604020202020204" pitchFamily="34" charset="0"/>
                <a:sym typeface="Lato Bold" charset="0"/>
              </a:endParaRPr>
            </a:p>
          </p:txBody>
        </p:sp>
        <p:sp>
          <p:nvSpPr>
            <p:cNvPr id="101" name="Rectangle 7"/>
            <p:cNvSpPr/>
            <p:nvPr/>
          </p:nvSpPr>
          <p:spPr bwMode="auto">
            <a:xfrm>
              <a:off x="12" y="4088"/>
              <a:ext cx="2280" cy="8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Rectangle 8"/>
            <p:cNvSpPr/>
            <p:nvPr/>
          </p:nvSpPr>
          <p:spPr bwMode="auto">
            <a:xfrm>
              <a:off x="548" y="624"/>
              <a:ext cx="1176" cy="464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Lato Bold" charset="0"/>
                </a:rPr>
                <a:t>3</a:t>
              </a:r>
              <a:endParaRPr 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Lato Bold" charset="0"/>
              </a:endParaRPr>
            </a:p>
          </p:txBody>
        </p:sp>
        <p:sp>
          <p:nvSpPr>
            <p:cNvPr id="103" name="Rectangle 9"/>
            <p:cNvSpPr/>
            <p:nvPr/>
          </p:nvSpPr>
          <p:spPr bwMode="auto">
            <a:xfrm>
              <a:off x="564" y="160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MS PGothic" panose="020B0600070205080204" charset="-128"/>
                  <a:cs typeface="MS PGothic" panose="020B0600070205080204" charset="-128"/>
                  <a:sym typeface="Lato Regular" charset="0"/>
                </a:rPr>
                <a:t>2022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MS PGothic" panose="020B0600070205080204" charset="-128"/>
                <a:cs typeface="MS PGothic" panose="020B0600070205080204" charset="-128"/>
                <a:sym typeface="Lato Regular" charset="0"/>
              </a:endParaRPr>
            </a:p>
          </p:txBody>
        </p:sp>
        <p:sp>
          <p:nvSpPr>
            <p:cNvPr id="110" name="Rectangle 16"/>
            <p:cNvSpPr/>
            <p:nvPr/>
          </p:nvSpPr>
          <p:spPr bwMode="auto">
            <a:xfrm>
              <a:off x="12" y="1968"/>
              <a:ext cx="2280" cy="16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1" name="Group 2"/>
          <p:cNvGrpSpPr/>
          <p:nvPr/>
        </p:nvGrpSpPr>
        <p:grpSpPr bwMode="auto">
          <a:xfrm>
            <a:off x="8827559" y="1784948"/>
            <a:ext cx="1828324" cy="3917950"/>
            <a:chOff x="0" y="0"/>
            <a:chExt cx="2304" cy="4936"/>
          </a:xfrm>
        </p:grpSpPr>
        <p:sp>
          <p:nvSpPr>
            <p:cNvPr id="112" name="Rectangle 3"/>
            <p:cNvSpPr/>
            <p:nvPr/>
          </p:nvSpPr>
          <p:spPr bwMode="auto">
            <a:xfrm>
              <a:off x="12" y="0"/>
              <a:ext cx="2280" cy="464"/>
            </a:xfrm>
            <a:prstGeom prst="rect">
              <a:avLst/>
            </a:prstGeom>
            <a:solidFill>
              <a:schemeClr val="accent6"/>
            </a:solidFill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Rectangle 4"/>
            <p:cNvSpPr/>
            <p:nvPr/>
          </p:nvSpPr>
          <p:spPr bwMode="auto">
            <a:xfrm>
              <a:off x="12" y="460"/>
              <a:ext cx="2280" cy="407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5"/>
            <p:cNvSpPr/>
            <p:nvPr/>
          </p:nvSpPr>
          <p:spPr bwMode="auto">
            <a:xfrm>
              <a:off x="0" y="460"/>
              <a:ext cx="2304" cy="1128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26 w 21600"/>
                <a:gd name="T5" fmla="*/ 0 h 21600"/>
                <a:gd name="T6" fmla="*/ 13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6"/>
                  </a:moveTo>
                  <a:lnTo>
                    <a:pt x="10800" y="21600"/>
                  </a:lnTo>
                  <a:lnTo>
                    <a:pt x="21600" y="46"/>
                  </a:lnTo>
                  <a:lnTo>
                    <a:pt x="10800" y="0"/>
                  </a:lnTo>
                  <a:lnTo>
                    <a:pt x="0" y="46"/>
                  </a:lnTo>
                  <a:close/>
                  <a:moveTo>
                    <a:pt x="0" y="46"/>
                  </a:move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Rectangle 6"/>
            <p:cNvSpPr/>
            <p:nvPr/>
          </p:nvSpPr>
          <p:spPr bwMode="auto">
            <a:xfrm>
              <a:off x="564" y="4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MS PGothic" panose="020B0600070205080204" charset="-128"/>
                  <a:cs typeface="Aparajita" panose="020B0604020202020204" pitchFamily="34" charset="0"/>
                  <a:sym typeface="Lato Bold" charset="0"/>
                </a:rPr>
                <a:t> Plan</a:t>
              </a:r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MS PGothic" panose="020B0600070205080204" charset="-128"/>
                <a:cs typeface="Aparajita" panose="020B0604020202020204" pitchFamily="34" charset="0"/>
                <a:sym typeface="Lato Bold" charset="0"/>
              </a:endParaRPr>
            </a:p>
          </p:txBody>
        </p:sp>
        <p:sp>
          <p:nvSpPr>
            <p:cNvPr id="116" name="Rectangle 7"/>
            <p:cNvSpPr/>
            <p:nvPr/>
          </p:nvSpPr>
          <p:spPr bwMode="auto">
            <a:xfrm>
              <a:off x="12" y="4088"/>
              <a:ext cx="2280" cy="8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Rectangle 8"/>
            <p:cNvSpPr/>
            <p:nvPr/>
          </p:nvSpPr>
          <p:spPr bwMode="auto">
            <a:xfrm>
              <a:off x="548" y="624"/>
              <a:ext cx="1176" cy="464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Lato Bold" charset="0"/>
                </a:rPr>
                <a:t>4</a:t>
              </a:r>
              <a:endParaRPr lang="en-US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Lato Bold" charset="0"/>
              </a:endParaRPr>
            </a:p>
          </p:txBody>
        </p:sp>
        <p:sp>
          <p:nvSpPr>
            <p:cNvPr id="118" name="Rectangle 9"/>
            <p:cNvSpPr/>
            <p:nvPr/>
          </p:nvSpPr>
          <p:spPr bwMode="auto">
            <a:xfrm>
              <a:off x="564" y="1608"/>
              <a:ext cx="1176" cy="320"/>
            </a:xfrm>
            <a:prstGeom prst="rect">
              <a:avLst/>
            </a:prstGeom>
            <a:noFill/>
            <a:ln>
              <a:noFill/>
            </a:ln>
          </p:spPr>
          <p:txBody>
            <a:bodyPr lIns="22860" rIns="22860" anchor="ctr"/>
            <a:lstStyle/>
            <a:p>
              <a:pPr algn="ctr"/>
              <a:r>
                <a:rPr lang="en-US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MS PGothic" panose="020B0600070205080204" charset="-128"/>
                  <a:cs typeface="MS PGothic" panose="020B0600070205080204" charset="-128"/>
                  <a:sym typeface="Lato Regular" charset="0"/>
                </a:rPr>
                <a:t>2022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MS PGothic" panose="020B0600070205080204" charset="-128"/>
                <a:cs typeface="MS PGothic" panose="020B0600070205080204" charset="-128"/>
                <a:sym typeface="Lato Regular" charset="0"/>
              </a:endParaRPr>
            </a:p>
          </p:txBody>
        </p:sp>
        <p:sp>
          <p:nvSpPr>
            <p:cNvPr id="125" name="Rectangle 16"/>
            <p:cNvSpPr/>
            <p:nvPr/>
          </p:nvSpPr>
          <p:spPr bwMode="auto">
            <a:xfrm>
              <a:off x="12" y="1968"/>
              <a:ext cx="2280" cy="16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es-E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06090" y="241300"/>
            <a:ext cx="6179820" cy="72136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id-ID" sz="44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2022年度重点工作安排</a:t>
            </a:r>
            <a:endParaRPr lang="id-ID" sz="4400" b="1" dirty="0" smtClean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2" name="Rectangle 14"/>
          <p:cNvSpPr/>
          <p:nvPr/>
        </p:nvSpPr>
        <p:spPr bwMode="auto">
          <a:xfrm>
            <a:off x="4245773" y="3655023"/>
            <a:ext cx="1394256" cy="1053306"/>
          </a:xfrm>
          <a:prstGeom prst="rect">
            <a:avLst/>
          </a:prstGeom>
          <a:noFill/>
          <a:ln>
            <a:noFill/>
          </a:ln>
        </p:spPr>
        <p:txBody>
          <a:bodyPr lIns="22860" rIns="22860" anchor="ctr"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Regular" charset="0"/>
              </a:rPr>
              <a:t>确保实现收入40亿元</a:t>
            </a:r>
            <a:endPara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4" name="Rectangle 14"/>
          <p:cNvSpPr/>
          <p:nvPr/>
        </p:nvSpPr>
        <p:spPr bwMode="auto">
          <a:xfrm>
            <a:off x="6579870" y="3655060"/>
            <a:ext cx="1525270" cy="1053465"/>
          </a:xfrm>
          <a:prstGeom prst="rect">
            <a:avLst/>
          </a:prstGeom>
          <a:noFill/>
          <a:ln>
            <a:noFill/>
          </a:ln>
        </p:spPr>
        <p:txBody>
          <a:bodyPr lIns="22860" rIns="2286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Regular" charset="0"/>
              </a:rPr>
              <a:t>确保实现投产148万千瓦</a:t>
            </a:r>
            <a:endPara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5" name="Rectangle 14"/>
          <p:cNvSpPr/>
          <p:nvPr/>
        </p:nvSpPr>
        <p:spPr bwMode="auto">
          <a:xfrm>
            <a:off x="9031768" y="3655023"/>
            <a:ext cx="1394256" cy="1053306"/>
          </a:xfrm>
          <a:prstGeom prst="rect">
            <a:avLst/>
          </a:prstGeom>
          <a:noFill/>
          <a:ln>
            <a:noFill/>
          </a:ln>
        </p:spPr>
        <p:txBody>
          <a:bodyPr lIns="22860" rIns="2286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Regular" charset="0"/>
              </a:rPr>
              <a:t>新增储备优质资源600万千瓦</a:t>
            </a:r>
            <a:endParaRPr 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86465" y="140335"/>
            <a:ext cx="1066800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9566" y="5228053"/>
            <a:ext cx="2161026" cy="1130030"/>
            <a:chOff x="6725834" y="9135119"/>
            <a:chExt cx="4387851" cy="2294467"/>
          </a:xfrm>
        </p:grpSpPr>
        <p:sp>
          <p:nvSpPr>
            <p:cNvPr id="31" name="Freeform 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40752" y="4610339"/>
            <a:ext cx="2161026" cy="1130030"/>
            <a:chOff x="6725834" y="9135119"/>
            <a:chExt cx="4387851" cy="2294467"/>
          </a:xfrm>
        </p:grpSpPr>
        <p:sp>
          <p:nvSpPr>
            <p:cNvPr id="45" name="Freeform 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25272" y="4078985"/>
            <a:ext cx="2161026" cy="1130030"/>
            <a:chOff x="6725834" y="9135119"/>
            <a:chExt cx="4387851" cy="2294467"/>
          </a:xfrm>
        </p:grpSpPr>
        <p:sp>
          <p:nvSpPr>
            <p:cNvPr id="49" name="Freeform 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62802" y="3480320"/>
            <a:ext cx="2161026" cy="1130030"/>
            <a:chOff x="6725834" y="9135119"/>
            <a:chExt cx="4387851" cy="229446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3" name="Freeform 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82175" y="2583879"/>
            <a:ext cx="2716530" cy="1967230"/>
            <a:chOff x="2489556" y="4545829"/>
            <a:chExt cx="5433060" cy="3934460"/>
          </a:xfrm>
        </p:grpSpPr>
        <p:grpSp>
          <p:nvGrpSpPr>
            <p:cNvPr id="7" name="Group 6"/>
            <p:cNvGrpSpPr/>
            <p:nvPr/>
          </p:nvGrpSpPr>
          <p:grpSpPr>
            <a:xfrm>
              <a:off x="4973680" y="4545829"/>
              <a:ext cx="1529720" cy="1530119"/>
              <a:chOff x="4818927" y="8917227"/>
              <a:chExt cx="1529720" cy="1530119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4818927" y="8917227"/>
                <a:ext cx="1529720" cy="15301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6"/>
              <p:cNvSpPr>
                <a:spLocks noChangeArrowheads="1"/>
              </p:cNvSpPr>
              <p:nvPr/>
            </p:nvSpPr>
            <p:spPr bwMode="auto">
              <a:xfrm>
                <a:off x="5315759" y="9328146"/>
                <a:ext cx="545389" cy="709746"/>
              </a:xfrm>
              <a:custGeom>
                <a:avLst/>
                <a:gdLst>
                  <a:gd name="T0" fmla="*/ 115 w 320"/>
                  <a:gd name="T1" fmla="*/ 62 h 417"/>
                  <a:gd name="T2" fmla="*/ 115 w 320"/>
                  <a:gd name="T3" fmla="*/ 62 h 417"/>
                  <a:gd name="T4" fmla="*/ 62 w 320"/>
                  <a:gd name="T5" fmla="*/ 0 h 417"/>
                  <a:gd name="T6" fmla="*/ 0 w 320"/>
                  <a:gd name="T7" fmla="*/ 62 h 417"/>
                  <a:gd name="T8" fmla="*/ 36 w 320"/>
                  <a:gd name="T9" fmla="*/ 115 h 417"/>
                  <a:gd name="T10" fmla="*/ 36 w 320"/>
                  <a:gd name="T11" fmla="*/ 301 h 417"/>
                  <a:gd name="T12" fmla="*/ 0 w 320"/>
                  <a:gd name="T13" fmla="*/ 354 h 417"/>
                  <a:gd name="T14" fmla="*/ 62 w 320"/>
                  <a:gd name="T15" fmla="*/ 416 h 417"/>
                  <a:gd name="T16" fmla="*/ 115 w 320"/>
                  <a:gd name="T17" fmla="*/ 354 h 417"/>
                  <a:gd name="T18" fmla="*/ 80 w 320"/>
                  <a:gd name="T19" fmla="*/ 301 h 417"/>
                  <a:gd name="T20" fmla="*/ 80 w 320"/>
                  <a:gd name="T21" fmla="*/ 115 h 417"/>
                  <a:gd name="T22" fmla="*/ 115 w 320"/>
                  <a:gd name="T23" fmla="*/ 62 h 417"/>
                  <a:gd name="T24" fmla="*/ 98 w 320"/>
                  <a:gd name="T25" fmla="*/ 354 h 417"/>
                  <a:gd name="T26" fmla="*/ 98 w 320"/>
                  <a:gd name="T27" fmla="*/ 354 h 417"/>
                  <a:gd name="T28" fmla="*/ 62 w 320"/>
                  <a:gd name="T29" fmla="*/ 390 h 417"/>
                  <a:gd name="T30" fmla="*/ 27 w 320"/>
                  <a:gd name="T31" fmla="*/ 354 h 417"/>
                  <a:gd name="T32" fmla="*/ 62 w 320"/>
                  <a:gd name="T33" fmla="*/ 319 h 417"/>
                  <a:gd name="T34" fmla="*/ 98 w 320"/>
                  <a:gd name="T35" fmla="*/ 354 h 417"/>
                  <a:gd name="T36" fmla="*/ 62 w 320"/>
                  <a:gd name="T37" fmla="*/ 88 h 417"/>
                  <a:gd name="T38" fmla="*/ 62 w 320"/>
                  <a:gd name="T39" fmla="*/ 88 h 417"/>
                  <a:gd name="T40" fmla="*/ 27 w 320"/>
                  <a:gd name="T41" fmla="*/ 62 h 417"/>
                  <a:gd name="T42" fmla="*/ 62 w 320"/>
                  <a:gd name="T43" fmla="*/ 27 h 417"/>
                  <a:gd name="T44" fmla="*/ 98 w 320"/>
                  <a:gd name="T45" fmla="*/ 62 h 417"/>
                  <a:gd name="T46" fmla="*/ 62 w 320"/>
                  <a:gd name="T47" fmla="*/ 88 h 417"/>
                  <a:gd name="T48" fmla="*/ 284 w 320"/>
                  <a:gd name="T49" fmla="*/ 301 h 417"/>
                  <a:gd name="T50" fmla="*/ 284 w 320"/>
                  <a:gd name="T51" fmla="*/ 301 h 417"/>
                  <a:gd name="T52" fmla="*/ 284 w 320"/>
                  <a:gd name="T53" fmla="*/ 115 h 417"/>
                  <a:gd name="T54" fmla="*/ 319 w 320"/>
                  <a:gd name="T55" fmla="*/ 62 h 417"/>
                  <a:gd name="T56" fmla="*/ 257 w 320"/>
                  <a:gd name="T57" fmla="*/ 0 h 417"/>
                  <a:gd name="T58" fmla="*/ 195 w 320"/>
                  <a:gd name="T59" fmla="*/ 62 h 417"/>
                  <a:gd name="T60" fmla="*/ 239 w 320"/>
                  <a:gd name="T61" fmla="*/ 115 h 417"/>
                  <a:gd name="T62" fmla="*/ 239 w 320"/>
                  <a:gd name="T63" fmla="*/ 301 h 417"/>
                  <a:gd name="T64" fmla="*/ 195 w 320"/>
                  <a:gd name="T65" fmla="*/ 354 h 417"/>
                  <a:gd name="T66" fmla="*/ 257 w 320"/>
                  <a:gd name="T67" fmla="*/ 416 h 417"/>
                  <a:gd name="T68" fmla="*/ 319 w 320"/>
                  <a:gd name="T69" fmla="*/ 354 h 417"/>
                  <a:gd name="T70" fmla="*/ 284 w 320"/>
                  <a:gd name="T71" fmla="*/ 301 h 417"/>
                  <a:gd name="T72" fmla="*/ 221 w 320"/>
                  <a:gd name="T73" fmla="*/ 62 h 417"/>
                  <a:gd name="T74" fmla="*/ 221 w 320"/>
                  <a:gd name="T75" fmla="*/ 62 h 417"/>
                  <a:gd name="T76" fmla="*/ 257 w 320"/>
                  <a:gd name="T77" fmla="*/ 27 h 417"/>
                  <a:gd name="T78" fmla="*/ 292 w 320"/>
                  <a:gd name="T79" fmla="*/ 62 h 417"/>
                  <a:gd name="T80" fmla="*/ 257 w 320"/>
                  <a:gd name="T81" fmla="*/ 88 h 417"/>
                  <a:gd name="T82" fmla="*/ 221 w 320"/>
                  <a:gd name="T83" fmla="*/ 62 h 417"/>
                  <a:gd name="T84" fmla="*/ 257 w 320"/>
                  <a:gd name="T85" fmla="*/ 390 h 417"/>
                  <a:gd name="T86" fmla="*/ 257 w 320"/>
                  <a:gd name="T87" fmla="*/ 390 h 417"/>
                  <a:gd name="T88" fmla="*/ 221 w 320"/>
                  <a:gd name="T89" fmla="*/ 354 h 417"/>
                  <a:gd name="T90" fmla="*/ 257 w 320"/>
                  <a:gd name="T91" fmla="*/ 319 h 417"/>
                  <a:gd name="T92" fmla="*/ 292 w 320"/>
                  <a:gd name="T93" fmla="*/ 354 h 417"/>
                  <a:gd name="T94" fmla="*/ 257 w 320"/>
                  <a:gd name="T95" fmla="*/ 39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0" h="417">
                    <a:moveTo>
                      <a:pt x="115" y="62"/>
                    </a:moveTo>
                    <a:lnTo>
                      <a:pt x="115" y="62"/>
                    </a:lnTo>
                    <a:cubicBezTo>
                      <a:pt x="115" y="27"/>
                      <a:pt x="89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80"/>
                      <a:pt x="18" y="106"/>
                      <a:pt x="36" y="115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18" y="310"/>
                      <a:pt x="0" y="328"/>
                      <a:pt x="0" y="354"/>
                    </a:cubicBezTo>
                    <a:cubicBezTo>
                      <a:pt x="0" y="390"/>
                      <a:pt x="27" y="416"/>
                      <a:pt x="62" y="416"/>
                    </a:cubicBezTo>
                    <a:cubicBezTo>
                      <a:pt x="89" y="416"/>
                      <a:pt x="115" y="390"/>
                      <a:pt x="115" y="354"/>
                    </a:cubicBezTo>
                    <a:cubicBezTo>
                      <a:pt x="115" y="328"/>
                      <a:pt x="106" y="310"/>
                      <a:pt x="80" y="30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106" y="106"/>
                      <a:pt x="115" y="80"/>
                      <a:pt x="115" y="62"/>
                    </a:cubicBezTo>
                    <a:close/>
                    <a:moveTo>
                      <a:pt x="98" y="354"/>
                    </a:moveTo>
                    <a:lnTo>
                      <a:pt x="98" y="354"/>
                    </a:lnTo>
                    <a:cubicBezTo>
                      <a:pt x="98" y="372"/>
                      <a:pt x="80" y="390"/>
                      <a:pt x="62" y="390"/>
                    </a:cubicBezTo>
                    <a:cubicBezTo>
                      <a:pt x="44" y="390"/>
                      <a:pt x="27" y="372"/>
                      <a:pt x="27" y="354"/>
                    </a:cubicBezTo>
                    <a:cubicBezTo>
                      <a:pt x="27" y="337"/>
                      <a:pt x="44" y="319"/>
                      <a:pt x="62" y="319"/>
                    </a:cubicBezTo>
                    <a:cubicBezTo>
                      <a:pt x="80" y="319"/>
                      <a:pt x="98" y="337"/>
                      <a:pt x="98" y="354"/>
                    </a:cubicBezTo>
                    <a:close/>
                    <a:moveTo>
                      <a:pt x="62" y="88"/>
                    </a:moveTo>
                    <a:lnTo>
                      <a:pt x="62" y="88"/>
                    </a:lnTo>
                    <a:cubicBezTo>
                      <a:pt x="44" y="88"/>
                      <a:pt x="27" y="80"/>
                      <a:pt x="27" y="62"/>
                    </a:cubicBezTo>
                    <a:cubicBezTo>
                      <a:pt x="27" y="35"/>
                      <a:pt x="44" y="27"/>
                      <a:pt x="62" y="27"/>
                    </a:cubicBezTo>
                    <a:cubicBezTo>
                      <a:pt x="80" y="27"/>
                      <a:pt x="98" y="35"/>
                      <a:pt x="98" y="62"/>
                    </a:cubicBezTo>
                    <a:cubicBezTo>
                      <a:pt x="98" y="80"/>
                      <a:pt x="80" y="88"/>
                      <a:pt x="62" y="88"/>
                    </a:cubicBezTo>
                    <a:close/>
                    <a:moveTo>
                      <a:pt x="284" y="301"/>
                    </a:moveTo>
                    <a:lnTo>
                      <a:pt x="284" y="301"/>
                    </a:lnTo>
                    <a:cubicBezTo>
                      <a:pt x="284" y="115"/>
                      <a:pt x="284" y="115"/>
                      <a:pt x="284" y="115"/>
                    </a:cubicBezTo>
                    <a:cubicBezTo>
                      <a:pt x="302" y="106"/>
                      <a:pt x="319" y="80"/>
                      <a:pt x="319" y="62"/>
                    </a:cubicBezTo>
                    <a:cubicBezTo>
                      <a:pt x="319" y="27"/>
                      <a:pt x="292" y="0"/>
                      <a:pt x="257" y="0"/>
                    </a:cubicBezTo>
                    <a:cubicBezTo>
                      <a:pt x="221" y="0"/>
                      <a:pt x="195" y="27"/>
                      <a:pt x="195" y="62"/>
                    </a:cubicBezTo>
                    <a:cubicBezTo>
                      <a:pt x="195" y="80"/>
                      <a:pt x="212" y="106"/>
                      <a:pt x="239" y="115"/>
                    </a:cubicBezTo>
                    <a:cubicBezTo>
                      <a:pt x="239" y="301"/>
                      <a:pt x="239" y="301"/>
                      <a:pt x="239" y="301"/>
                    </a:cubicBezTo>
                    <a:cubicBezTo>
                      <a:pt x="212" y="310"/>
                      <a:pt x="195" y="328"/>
                      <a:pt x="195" y="354"/>
                    </a:cubicBezTo>
                    <a:cubicBezTo>
                      <a:pt x="195" y="390"/>
                      <a:pt x="221" y="416"/>
                      <a:pt x="257" y="416"/>
                    </a:cubicBezTo>
                    <a:cubicBezTo>
                      <a:pt x="292" y="416"/>
                      <a:pt x="319" y="390"/>
                      <a:pt x="319" y="354"/>
                    </a:cubicBezTo>
                    <a:cubicBezTo>
                      <a:pt x="319" y="328"/>
                      <a:pt x="302" y="310"/>
                      <a:pt x="284" y="301"/>
                    </a:cubicBezTo>
                    <a:close/>
                    <a:moveTo>
                      <a:pt x="221" y="62"/>
                    </a:moveTo>
                    <a:lnTo>
                      <a:pt x="221" y="62"/>
                    </a:lnTo>
                    <a:cubicBezTo>
                      <a:pt x="221" y="35"/>
                      <a:pt x="239" y="27"/>
                      <a:pt x="257" y="27"/>
                    </a:cubicBezTo>
                    <a:cubicBezTo>
                      <a:pt x="275" y="27"/>
                      <a:pt x="292" y="35"/>
                      <a:pt x="292" y="62"/>
                    </a:cubicBezTo>
                    <a:cubicBezTo>
                      <a:pt x="292" y="80"/>
                      <a:pt x="275" y="88"/>
                      <a:pt x="257" y="88"/>
                    </a:cubicBezTo>
                    <a:cubicBezTo>
                      <a:pt x="239" y="88"/>
                      <a:pt x="221" y="80"/>
                      <a:pt x="221" y="62"/>
                    </a:cubicBezTo>
                    <a:close/>
                    <a:moveTo>
                      <a:pt x="257" y="390"/>
                    </a:moveTo>
                    <a:lnTo>
                      <a:pt x="257" y="390"/>
                    </a:lnTo>
                    <a:cubicBezTo>
                      <a:pt x="239" y="390"/>
                      <a:pt x="221" y="372"/>
                      <a:pt x="221" y="354"/>
                    </a:cubicBezTo>
                    <a:cubicBezTo>
                      <a:pt x="221" y="337"/>
                      <a:pt x="239" y="319"/>
                      <a:pt x="257" y="319"/>
                    </a:cubicBezTo>
                    <a:cubicBezTo>
                      <a:pt x="275" y="319"/>
                      <a:pt x="292" y="337"/>
                      <a:pt x="292" y="354"/>
                    </a:cubicBezTo>
                    <a:cubicBezTo>
                      <a:pt x="292" y="372"/>
                      <a:pt x="275" y="390"/>
                      <a:pt x="257" y="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489556" y="6085069"/>
              <a:ext cx="5433060" cy="239522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 defTabSz="647700">
                <a:lnSpc>
                  <a:spcPct val="120000"/>
                </a:lnSpc>
                <a:spcBef>
                  <a:spcPts val="1700"/>
                </a:spcBef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开展</a:t>
              </a:r>
              <a:r>
                <a: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以公司章程为核心的基础制度修订    </a:t>
              </a:r>
              <a:r>
                <a:rPr lang="zh-CN" alt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切实发挥经理层作用</a:t>
              </a:r>
              <a:endParaRPr lang="zh-CN" altLang="en-US" sz="2000" b="1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41019" y="2125322"/>
            <a:ext cx="2184536" cy="1717753"/>
            <a:chOff x="7901143" y="4599784"/>
            <a:chExt cx="4369072" cy="3435506"/>
          </a:xfrm>
        </p:grpSpPr>
        <p:grpSp>
          <p:nvGrpSpPr>
            <p:cNvPr id="5" name="Group 4"/>
            <p:cNvGrpSpPr/>
            <p:nvPr/>
          </p:nvGrpSpPr>
          <p:grpSpPr>
            <a:xfrm>
              <a:off x="9295731" y="4599784"/>
              <a:ext cx="1529720" cy="1530119"/>
              <a:chOff x="4859743" y="5333169"/>
              <a:chExt cx="1529720" cy="1530119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4859743" y="5333169"/>
                <a:ext cx="1529720" cy="1530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4" name="Freeform 75"/>
              <p:cNvSpPr>
                <a:spLocks noChangeArrowheads="1"/>
              </p:cNvSpPr>
              <p:nvPr/>
            </p:nvSpPr>
            <p:spPr bwMode="auto">
              <a:xfrm>
                <a:off x="5294374" y="5830344"/>
                <a:ext cx="662867" cy="533813"/>
              </a:xfrm>
              <a:custGeom>
                <a:avLst/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901143" y="6377940"/>
              <a:ext cx="4369072" cy="165735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 defTabSz="647700">
                <a:lnSpc>
                  <a:spcPct val="120000"/>
                </a:lnSpc>
                <a:spcBef>
                  <a:spcPts val="1700"/>
                </a:spcBef>
                <a:defRPr/>
              </a:pPr>
              <a:r>
                <a: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高质量开展信披投关工作</a:t>
              </a:r>
              <a:endParaRPr lang="en-US" sz="2000" b="1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3590" y="1635381"/>
            <a:ext cx="2365375" cy="1605915"/>
            <a:chOff x="12201525" y="3474212"/>
            <a:chExt cx="4730750" cy="3211830"/>
          </a:xfrm>
        </p:grpSpPr>
        <p:grpSp>
          <p:nvGrpSpPr>
            <p:cNvPr id="4" name="Group 3"/>
            <p:cNvGrpSpPr/>
            <p:nvPr/>
          </p:nvGrpSpPr>
          <p:grpSpPr>
            <a:xfrm>
              <a:off x="13614823" y="3474212"/>
              <a:ext cx="1529720" cy="1530119"/>
              <a:chOff x="4852103" y="3573516"/>
              <a:chExt cx="1529720" cy="1530119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4852103" y="3573516"/>
                <a:ext cx="1529720" cy="15301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Freeform 127"/>
              <p:cNvSpPr>
                <a:spLocks noChangeArrowheads="1"/>
              </p:cNvSpPr>
              <p:nvPr/>
            </p:nvSpPr>
            <p:spPr bwMode="auto">
              <a:xfrm>
                <a:off x="5225171" y="3999843"/>
                <a:ext cx="828417" cy="667132"/>
              </a:xfrm>
              <a:custGeom>
                <a:avLst/>
                <a:gdLst>
                  <a:gd name="T0" fmla="*/ 169 w 497"/>
                  <a:gd name="T1" fmla="*/ 196 h 400"/>
                  <a:gd name="T2" fmla="*/ 169 w 497"/>
                  <a:gd name="T3" fmla="*/ 196 h 400"/>
                  <a:gd name="T4" fmla="*/ 248 w 497"/>
                  <a:gd name="T5" fmla="*/ 275 h 400"/>
                  <a:gd name="T6" fmla="*/ 328 w 497"/>
                  <a:gd name="T7" fmla="*/ 196 h 400"/>
                  <a:gd name="T8" fmla="*/ 248 w 497"/>
                  <a:gd name="T9" fmla="*/ 116 h 400"/>
                  <a:gd name="T10" fmla="*/ 169 w 497"/>
                  <a:gd name="T11" fmla="*/ 196 h 400"/>
                  <a:gd name="T12" fmla="*/ 116 w 497"/>
                  <a:gd name="T13" fmla="*/ 169 h 400"/>
                  <a:gd name="T14" fmla="*/ 116 w 497"/>
                  <a:gd name="T15" fmla="*/ 169 h 400"/>
                  <a:gd name="T16" fmla="*/ 248 w 497"/>
                  <a:gd name="T17" fmla="*/ 63 h 400"/>
                  <a:gd name="T18" fmla="*/ 345 w 497"/>
                  <a:gd name="T19" fmla="*/ 98 h 400"/>
                  <a:gd name="T20" fmla="*/ 390 w 497"/>
                  <a:gd name="T21" fmla="*/ 98 h 400"/>
                  <a:gd name="T22" fmla="*/ 390 w 497"/>
                  <a:gd name="T23" fmla="*/ 54 h 400"/>
                  <a:gd name="T24" fmla="*/ 248 w 497"/>
                  <a:gd name="T25" fmla="*/ 0 h 400"/>
                  <a:gd name="T26" fmla="*/ 62 w 497"/>
                  <a:gd name="T27" fmla="*/ 143 h 400"/>
                  <a:gd name="T28" fmla="*/ 0 w 497"/>
                  <a:gd name="T29" fmla="*/ 143 h 400"/>
                  <a:gd name="T30" fmla="*/ 0 w 497"/>
                  <a:gd name="T31" fmla="*/ 196 h 400"/>
                  <a:gd name="T32" fmla="*/ 80 w 497"/>
                  <a:gd name="T33" fmla="*/ 196 h 400"/>
                  <a:gd name="T34" fmla="*/ 116 w 497"/>
                  <a:gd name="T35" fmla="*/ 169 h 400"/>
                  <a:gd name="T36" fmla="*/ 416 w 497"/>
                  <a:gd name="T37" fmla="*/ 196 h 400"/>
                  <a:gd name="T38" fmla="*/ 416 w 497"/>
                  <a:gd name="T39" fmla="*/ 196 h 400"/>
                  <a:gd name="T40" fmla="*/ 381 w 497"/>
                  <a:gd name="T41" fmla="*/ 231 h 400"/>
                  <a:gd name="T42" fmla="*/ 248 w 497"/>
                  <a:gd name="T43" fmla="*/ 337 h 400"/>
                  <a:gd name="T44" fmla="*/ 151 w 497"/>
                  <a:gd name="T45" fmla="*/ 293 h 400"/>
                  <a:gd name="T46" fmla="*/ 107 w 497"/>
                  <a:gd name="T47" fmla="*/ 293 h 400"/>
                  <a:gd name="T48" fmla="*/ 107 w 497"/>
                  <a:gd name="T49" fmla="*/ 337 h 400"/>
                  <a:gd name="T50" fmla="*/ 248 w 497"/>
                  <a:gd name="T51" fmla="*/ 399 h 400"/>
                  <a:gd name="T52" fmla="*/ 435 w 497"/>
                  <a:gd name="T53" fmla="*/ 257 h 400"/>
                  <a:gd name="T54" fmla="*/ 496 w 497"/>
                  <a:gd name="T55" fmla="*/ 257 h 400"/>
                  <a:gd name="T56" fmla="*/ 496 w 497"/>
                  <a:gd name="T57" fmla="*/ 196 h 400"/>
                  <a:gd name="T58" fmla="*/ 416 w 497"/>
                  <a:gd name="T59" fmla="*/ 19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400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2201525" y="5028692"/>
              <a:ext cx="4730750" cy="165735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 defTabSz="647700">
                <a:lnSpc>
                  <a:spcPct val="120000"/>
                </a:lnSpc>
                <a:spcBef>
                  <a:spcPts val="1700"/>
                </a:spcBef>
                <a:defRPr/>
              </a:pPr>
              <a:r>
                <a:rPr lang="en-US" sz="2000" b="1" dirty="0" smtClean="0">
                  <a:latin typeface="微软雅黑" panose="020B0503020204020204" pitchFamily="34" charset="-122"/>
                  <a:cs typeface="Aparajita" panose="020B0604020202020204" pitchFamily="34" charset="0"/>
                </a:rPr>
                <a:t>强化内幕信息管理及舆情风险防控</a:t>
              </a:r>
              <a:endParaRPr lang="en-US" sz="2000" b="1" dirty="0" smtClean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9002" y="1299562"/>
            <a:ext cx="2366645" cy="1224915"/>
            <a:chOff x="16519388" y="2465444"/>
            <a:chExt cx="4733290" cy="2449830"/>
          </a:xfrm>
        </p:grpSpPr>
        <p:grpSp>
          <p:nvGrpSpPr>
            <p:cNvPr id="6" name="Group 5"/>
            <p:cNvGrpSpPr/>
            <p:nvPr/>
          </p:nvGrpSpPr>
          <p:grpSpPr>
            <a:xfrm>
              <a:off x="17939832" y="2465444"/>
              <a:ext cx="1529720" cy="1530119"/>
              <a:chOff x="4859743" y="7115847"/>
              <a:chExt cx="1529720" cy="1530119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4859743" y="7115847"/>
                <a:ext cx="1529720" cy="15301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Freeform 46"/>
              <p:cNvSpPr>
                <a:spLocks noChangeArrowheads="1"/>
              </p:cNvSpPr>
              <p:nvPr/>
            </p:nvSpPr>
            <p:spPr bwMode="auto">
              <a:xfrm>
                <a:off x="5269730" y="7495375"/>
                <a:ext cx="717017" cy="682877"/>
              </a:xfrm>
              <a:custGeom>
                <a:avLst/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3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6519388" y="3997064"/>
              <a:ext cx="4733290" cy="91821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 defTabSz="647700">
                <a:lnSpc>
                  <a:spcPct val="120000"/>
                </a:lnSpc>
                <a:spcBef>
                  <a:spcPts val="1700"/>
                </a:spcBef>
                <a:defRPr/>
              </a:pPr>
              <a:r>
                <a: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提升规范运作能力</a:t>
              </a:r>
              <a:endParaRPr lang="en-US" sz="2000" b="1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16200000">
            <a:off x="2259231" y="4854039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75" name="Oval 7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16200000">
            <a:off x="4432667" y="4170394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89" name="Oval 88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16200000">
            <a:off x="6615282" y="3770511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2" name="Oval 9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8754717" y="3169513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5" name="Oval 9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5960" y="1489075"/>
            <a:ext cx="4305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（一）规范开展公司治理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53470" y="100330"/>
            <a:ext cx="914400" cy="10356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39"/>
          <p:cNvSpPr>
            <a:spLocks noChangeArrowheads="1"/>
          </p:cNvSpPr>
          <p:nvPr/>
        </p:nvSpPr>
        <p:spPr bwMode="auto">
          <a:xfrm>
            <a:off x="5047996" y="4813036"/>
            <a:ext cx="316312" cy="31631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0" name="Freeform 191"/>
          <p:cNvSpPr>
            <a:spLocks noChangeArrowheads="1"/>
          </p:cNvSpPr>
          <p:nvPr/>
        </p:nvSpPr>
        <p:spPr bwMode="auto">
          <a:xfrm>
            <a:off x="4983270" y="2935291"/>
            <a:ext cx="4341" cy="73742"/>
          </a:xfrm>
          <a:custGeom>
            <a:avLst/>
            <a:gdLst>
              <a:gd name="T0" fmla="*/ 0 w 7"/>
              <a:gd name="T1" fmla="*/ 147 h 148"/>
              <a:gd name="T2" fmla="*/ 0 w 7"/>
              <a:gd name="T3" fmla="*/ 147 h 148"/>
              <a:gd name="T4" fmla="*/ 6 w 7"/>
              <a:gd name="T5" fmla="*/ 147 h 148"/>
              <a:gd name="T6" fmla="*/ 0 w 7"/>
              <a:gd name="T7" fmla="*/ 0 h 148"/>
              <a:gd name="T8" fmla="*/ 0 w 7"/>
              <a:gd name="T9" fmla="*/ 14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48">
                <a:moveTo>
                  <a:pt x="0" y="147"/>
                </a:moveTo>
                <a:lnTo>
                  <a:pt x="0" y="147"/>
                </a:lnTo>
                <a:cubicBezTo>
                  <a:pt x="6" y="147"/>
                  <a:pt x="6" y="147"/>
                  <a:pt x="6" y="147"/>
                </a:cubicBezTo>
                <a:cubicBezTo>
                  <a:pt x="6" y="100"/>
                  <a:pt x="0" y="47"/>
                  <a:pt x="0" y="0"/>
                </a:cubicBezTo>
                <a:lnTo>
                  <a:pt x="0" y="147"/>
                </a:lnTo>
              </a:path>
            </a:pathLst>
          </a:custGeom>
          <a:solidFill>
            <a:srgbClr val="FFFEF1"/>
          </a:solidFill>
          <a:ln>
            <a:noFill/>
          </a:ln>
          <a:effectLst/>
        </p:spPr>
        <p:txBody>
          <a:bodyPr wrap="none" lIns="60926" tIns="30463" rIns="60926" bIns="30463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2" name="Freeform 193"/>
          <p:cNvSpPr>
            <a:spLocks noChangeArrowheads="1"/>
          </p:cNvSpPr>
          <p:nvPr/>
        </p:nvSpPr>
        <p:spPr bwMode="auto">
          <a:xfrm>
            <a:off x="4983270" y="2859381"/>
            <a:ext cx="4341" cy="75910"/>
          </a:xfrm>
          <a:custGeom>
            <a:avLst/>
            <a:gdLst>
              <a:gd name="T0" fmla="*/ 0 w 7"/>
              <a:gd name="T1" fmla="*/ 0 h 154"/>
              <a:gd name="T2" fmla="*/ 0 w 7"/>
              <a:gd name="T3" fmla="*/ 0 h 154"/>
              <a:gd name="T4" fmla="*/ 0 w 7"/>
              <a:gd name="T5" fmla="*/ 153 h 154"/>
              <a:gd name="T6" fmla="*/ 6 w 7"/>
              <a:gd name="T7" fmla="*/ 0 h 154"/>
              <a:gd name="T8" fmla="*/ 0 w 7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54">
                <a:moveTo>
                  <a:pt x="0" y="0"/>
                </a:moveTo>
                <a:lnTo>
                  <a:pt x="0" y="0"/>
                </a:lnTo>
                <a:cubicBezTo>
                  <a:pt x="0" y="153"/>
                  <a:pt x="0" y="153"/>
                  <a:pt x="0" y="153"/>
                </a:cubicBezTo>
                <a:cubicBezTo>
                  <a:pt x="0" y="100"/>
                  <a:pt x="6" y="53"/>
                  <a:pt x="6" y="0"/>
                </a:cubicBezTo>
                <a:lnTo>
                  <a:pt x="0" y="0"/>
                </a:lnTo>
              </a:path>
            </a:pathLst>
          </a:custGeom>
          <a:solidFill>
            <a:srgbClr val="FFFEF1"/>
          </a:solidFill>
          <a:ln>
            <a:noFill/>
          </a:ln>
          <a:effectLst/>
        </p:spPr>
        <p:txBody>
          <a:bodyPr wrap="none" lIns="60926" tIns="30463" rIns="60926" bIns="30463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69" name="Freeform 190"/>
          <p:cNvSpPr>
            <a:spLocks noChangeArrowheads="1"/>
          </p:cNvSpPr>
          <p:nvPr/>
        </p:nvSpPr>
        <p:spPr bwMode="auto">
          <a:xfrm>
            <a:off x="5364480" y="2717483"/>
            <a:ext cx="878840" cy="878523"/>
          </a:xfrm>
          <a:custGeom>
            <a:avLst/>
            <a:gdLst>
              <a:gd name="T0" fmla="*/ 1784 w 1785"/>
              <a:gd name="T1" fmla="*/ 618 h 1785"/>
              <a:gd name="T2" fmla="*/ 1784 w 1785"/>
              <a:gd name="T3" fmla="*/ 618 h 1785"/>
              <a:gd name="T4" fmla="*/ 1784 w 1785"/>
              <a:gd name="T5" fmla="*/ 0 h 1785"/>
              <a:gd name="T6" fmla="*/ 0 w 1785"/>
              <a:gd name="T7" fmla="*/ 1784 h 1785"/>
              <a:gd name="T8" fmla="*/ 606 w 1785"/>
              <a:gd name="T9" fmla="*/ 1784 h 1785"/>
              <a:gd name="T10" fmla="*/ 1784 w 1785"/>
              <a:gd name="T11" fmla="*/ 618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5" h="1785">
                <a:moveTo>
                  <a:pt x="1784" y="618"/>
                </a:moveTo>
                <a:lnTo>
                  <a:pt x="1784" y="618"/>
                </a:lnTo>
                <a:cubicBezTo>
                  <a:pt x="1784" y="0"/>
                  <a:pt x="1784" y="0"/>
                  <a:pt x="1784" y="0"/>
                </a:cubicBezTo>
                <a:cubicBezTo>
                  <a:pt x="836" y="77"/>
                  <a:pt x="76" y="836"/>
                  <a:pt x="0" y="1784"/>
                </a:cubicBezTo>
                <a:cubicBezTo>
                  <a:pt x="606" y="1784"/>
                  <a:pt x="606" y="1784"/>
                  <a:pt x="606" y="1784"/>
                </a:cubicBezTo>
                <a:cubicBezTo>
                  <a:pt x="665" y="1166"/>
                  <a:pt x="1166" y="677"/>
                  <a:pt x="1784" y="61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60926" tIns="30463" rIns="60926" bIns="30463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31358" y="3716794"/>
            <a:ext cx="1154606" cy="1299150"/>
            <a:chOff x="12315980" y="6013728"/>
            <a:chExt cx="2309211" cy="25983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3" name="Freeform 194"/>
            <p:cNvSpPr>
              <a:spLocks noChangeArrowheads="1"/>
            </p:cNvSpPr>
            <p:nvPr/>
          </p:nvSpPr>
          <p:spPr bwMode="auto">
            <a:xfrm>
              <a:off x="12315980" y="6013728"/>
              <a:ext cx="1757952" cy="1756780"/>
            </a:xfrm>
            <a:custGeom>
              <a:avLst/>
              <a:gdLst>
                <a:gd name="T0" fmla="*/ 0 w 1785"/>
                <a:gd name="T1" fmla="*/ 1131 h 1784"/>
                <a:gd name="T2" fmla="*/ 0 w 1785"/>
                <a:gd name="T3" fmla="*/ 1131 h 1784"/>
                <a:gd name="T4" fmla="*/ 0 w 1785"/>
                <a:gd name="T5" fmla="*/ 1783 h 1784"/>
                <a:gd name="T6" fmla="*/ 1784 w 1785"/>
                <a:gd name="T7" fmla="*/ 0 h 1784"/>
                <a:gd name="T8" fmla="*/ 1113 w 1785"/>
                <a:gd name="T9" fmla="*/ 0 h 1784"/>
                <a:gd name="T10" fmla="*/ 0 w 1785"/>
                <a:gd name="T11" fmla="*/ 113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5" h="1784">
                  <a:moveTo>
                    <a:pt x="0" y="1131"/>
                  </a:moveTo>
                  <a:lnTo>
                    <a:pt x="0" y="1131"/>
                  </a:lnTo>
                  <a:cubicBezTo>
                    <a:pt x="0" y="1783"/>
                    <a:pt x="0" y="1783"/>
                    <a:pt x="0" y="1783"/>
                  </a:cubicBezTo>
                  <a:cubicBezTo>
                    <a:pt x="948" y="1713"/>
                    <a:pt x="1713" y="954"/>
                    <a:pt x="1784" y="0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42" y="583"/>
                    <a:pt x="583" y="1048"/>
                    <a:pt x="0" y="1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99"/>
            <p:cNvSpPr>
              <a:spLocks noChangeArrowheads="1"/>
            </p:cNvSpPr>
            <p:nvPr/>
          </p:nvSpPr>
          <p:spPr bwMode="auto">
            <a:xfrm>
              <a:off x="13492289" y="7401801"/>
              <a:ext cx="859443" cy="971653"/>
            </a:xfrm>
            <a:custGeom>
              <a:avLst/>
              <a:gdLst>
                <a:gd name="T0" fmla="*/ 872 w 873"/>
                <a:gd name="T1" fmla="*/ 988 h 989"/>
                <a:gd name="T2" fmla="*/ 0 w 873"/>
                <a:gd name="T3" fmla="*/ 988 h 989"/>
                <a:gd name="T4" fmla="*/ 0 w 873"/>
                <a:gd name="T5" fmla="*/ 0 h 989"/>
                <a:gd name="T6" fmla="*/ 65 w 873"/>
                <a:gd name="T7" fmla="*/ 0 h 989"/>
                <a:gd name="T8" fmla="*/ 65 w 873"/>
                <a:gd name="T9" fmla="*/ 930 h 989"/>
                <a:gd name="T10" fmla="*/ 872 w 873"/>
                <a:gd name="T11" fmla="*/ 930 h 989"/>
                <a:gd name="T12" fmla="*/ 872 w 873"/>
                <a:gd name="T13" fmla="*/ 988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989">
                  <a:moveTo>
                    <a:pt x="872" y="988"/>
                  </a:moveTo>
                  <a:lnTo>
                    <a:pt x="0" y="988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930"/>
                  </a:lnTo>
                  <a:lnTo>
                    <a:pt x="872" y="930"/>
                  </a:lnTo>
                  <a:lnTo>
                    <a:pt x="872" y="98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13"/>
            <p:cNvSpPr>
              <a:spLocks noChangeArrowheads="1"/>
            </p:cNvSpPr>
            <p:nvPr/>
          </p:nvSpPr>
          <p:spPr bwMode="auto">
            <a:xfrm>
              <a:off x="14095636" y="8078489"/>
              <a:ext cx="529555" cy="533539"/>
            </a:xfrm>
            <a:custGeom>
              <a:avLst/>
              <a:gdLst>
                <a:gd name="T0" fmla="*/ 0 w 536"/>
                <a:gd name="T1" fmla="*/ 271 h 543"/>
                <a:gd name="T2" fmla="*/ 0 w 536"/>
                <a:gd name="T3" fmla="*/ 271 h 543"/>
                <a:gd name="T4" fmla="*/ 265 w 536"/>
                <a:gd name="T5" fmla="*/ 542 h 543"/>
                <a:gd name="T6" fmla="*/ 535 w 536"/>
                <a:gd name="T7" fmla="*/ 271 h 543"/>
                <a:gd name="T8" fmla="*/ 265 w 536"/>
                <a:gd name="T9" fmla="*/ 0 h 543"/>
                <a:gd name="T10" fmla="*/ 0 w 536"/>
                <a:gd name="T11" fmla="*/ 27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6" h="543">
                  <a:moveTo>
                    <a:pt x="0" y="271"/>
                  </a:moveTo>
                  <a:lnTo>
                    <a:pt x="0" y="271"/>
                  </a:lnTo>
                  <a:cubicBezTo>
                    <a:pt x="0" y="418"/>
                    <a:pt x="117" y="542"/>
                    <a:pt x="265" y="542"/>
                  </a:cubicBezTo>
                  <a:cubicBezTo>
                    <a:pt x="412" y="542"/>
                    <a:pt x="535" y="418"/>
                    <a:pt x="535" y="271"/>
                  </a:cubicBezTo>
                  <a:cubicBezTo>
                    <a:pt x="535" y="124"/>
                    <a:pt x="412" y="0"/>
                    <a:pt x="265" y="0"/>
                  </a:cubicBezTo>
                  <a:cubicBezTo>
                    <a:pt x="117" y="0"/>
                    <a:pt x="0" y="124"/>
                    <a:pt x="0" y="2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98338" y="2670509"/>
            <a:ext cx="1176308" cy="926107"/>
            <a:chOff x="12315980" y="3866549"/>
            <a:chExt cx="2352616" cy="1852213"/>
          </a:xfrm>
          <a:solidFill>
            <a:schemeClr val="accent1"/>
          </a:solidFill>
        </p:grpSpPr>
        <p:sp>
          <p:nvSpPr>
            <p:cNvPr id="174" name="Freeform 195"/>
            <p:cNvSpPr>
              <a:spLocks noChangeArrowheads="1"/>
            </p:cNvSpPr>
            <p:nvPr/>
          </p:nvSpPr>
          <p:spPr bwMode="auto">
            <a:xfrm>
              <a:off x="12315980" y="3961978"/>
              <a:ext cx="1757952" cy="1756784"/>
            </a:xfrm>
            <a:custGeom>
              <a:avLst/>
              <a:gdLst>
                <a:gd name="T0" fmla="*/ 1119 w 1785"/>
                <a:gd name="T1" fmla="*/ 1784 h 1785"/>
                <a:gd name="T2" fmla="*/ 1119 w 1785"/>
                <a:gd name="T3" fmla="*/ 1784 h 1785"/>
                <a:gd name="T4" fmla="*/ 1784 w 1785"/>
                <a:gd name="T5" fmla="*/ 1784 h 1785"/>
                <a:gd name="T6" fmla="*/ 0 w 1785"/>
                <a:gd name="T7" fmla="*/ 0 h 1785"/>
                <a:gd name="T8" fmla="*/ 0 w 1785"/>
                <a:gd name="T9" fmla="*/ 630 h 1785"/>
                <a:gd name="T10" fmla="*/ 1119 w 1785"/>
                <a:gd name="T11" fmla="*/ 1784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5" h="1785">
                  <a:moveTo>
                    <a:pt x="1119" y="1784"/>
                  </a:moveTo>
                  <a:lnTo>
                    <a:pt x="1119" y="1784"/>
                  </a:lnTo>
                  <a:cubicBezTo>
                    <a:pt x="1784" y="1784"/>
                    <a:pt x="1784" y="1784"/>
                    <a:pt x="1784" y="1784"/>
                  </a:cubicBezTo>
                  <a:cubicBezTo>
                    <a:pt x="1713" y="836"/>
                    <a:pt x="948" y="77"/>
                    <a:pt x="0" y="0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595" y="706"/>
                    <a:pt x="1060" y="1189"/>
                    <a:pt x="1119" y="17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96"/>
            <p:cNvSpPr>
              <a:spLocks noChangeArrowheads="1"/>
            </p:cNvSpPr>
            <p:nvPr/>
          </p:nvSpPr>
          <p:spPr bwMode="auto">
            <a:xfrm>
              <a:off x="13948052" y="4322010"/>
              <a:ext cx="486150" cy="537879"/>
            </a:xfrm>
            <a:custGeom>
              <a:avLst/>
              <a:gdLst>
                <a:gd name="T0" fmla="*/ 494 w 495"/>
                <a:gd name="T1" fmla="*/ 548 h 549"/>
                <a:gd name="T2" fmla="*/ 0 w 495"/>
                <a:gd name="T3" fmla="*/ 548 h 549"/>
                <a:gd name="T4" fmla="*/ 0 w 495"/>
                <a:gd name="T5" fmla="*/ 489 h 549"/>
                <a:gd name="T6" fmla="*/ 429 w 495"/>
                <a:gd name="T7" fmla="*/ 489 h 549"/>
                <a:gd name="T8" fmla="*/ 429 w 495"/>
                <a:gd name="T9" fmla="*/ 0 h 549"/>
                <a:gd name="T10" fmla="*/ 494 w 495"/>
                <a:gd name="T11" fmla="*/ 0 h 549"/>
                <a:gd name="T12" fmla="*/ 494 w 495"/>
                <a:gd name="T13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549">
                  <a:moveTo>
                    <a:pt x="494" y="548"/>
                  </a:moveTo>
                  <a:lnTo>
                    <a:pt x="0" y="548"/>
                  </a:lnTo>
                  <a:lnTo>
                    <a:pt x="0" y="489"/>
                  </a:lnTo>
                  <a:lnTo>
                    <a:pt x="429" y="489"/>
                  </a:lnTo>
                  <a:lnTo>
                    <a:pt x="429" y="0"/>
                  </a:lnTo>
                  <a:lnTo>
                    <a:pt x="494" y="0"/>
                  </a:lnTo>
                  <a:lnTo>
                    <a:pt x="494" y="54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14"/>
            <p:cNvSpPr>
              <a:spLocks noChangeArrowheads="1"/>
            </p:cNvSpPr>
            <p:nvPr/>
          </p:nvSpPr>
          <p:spPr bwMode="auto">
            <a:xfrm>
              <a:off x="14139041" y="3866549"/>
              <a:ext cx="529555" cy="529203"/>
            </a:xfrm>
            <a:custGeom>
              <a:avLst/>
              <a:gdLst>
                <a:gd name="T0" fmla="*/ 536 w 537"/>
                <a:gd name="T1" fmla="*/ 265 h 537"/>
                <a:gd name="T2" fmla="*/ 536 w 537"/>
                <a:gd name="T3" fmla="*/ 265 h 537"/>
                <a:gd name="T4" fmla="*/ 265 w 537"/>
                <a:gd name="T5" fmla="*/ 536 h 537"/>
                <a:gd name="T6" fmla="*/ 0 w 537"/>
                <a:gd name="T7" fmla="*/ 265 h 537"/>
                <a:gd name="T8" fmla="*/ 265 w 537"/>
                <a:gd name="T9" fmla="*/ 0 h 537"/>
                <a:gd name="T10" fmla="*/ 536 w 537"/>
                <a:gd name="T11" fmla="*/ 26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65"/>
                  </a:moveTo>
                  <a:lnTo>
                    <a:pt x="536" y="265"/>
                  </a:lnTo>
                  <a:cubicBezTo>
                    <a:pt x="536" y="418"/>
                    <a:pt x="418" y="536"/>
                    <a:pt x="265" y="536"/>
                  </a:cubicBezTo>
                  <a:cubicBezTo>
                    <a:pt x="118" y="536"/>
                    <a:pt x="0" y="418"/>
                    <a:pt x="0" y="265"/>
                  </a:cubicBezTo>
                  <a:cubicBezTo>
                    <a:pt x="0" y="118"/>
                    <a:pt x="118" y="0"/>
                    <a:pt x="265" y="0"/>
                  </a:cubicBezTo>
                  <a:cubicBezTo>
                    <a:pt x="418" y="0"/>
                    <a:pt x="536" y="118"/>
                    <a:pt x="536" y="2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60926" tIns="30463" rIns="60926" bIns="30463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71" name="Freeform 192"/>
          <p:cNvSpPr>
            <a:spLocks noChangeArrowheads="1"/>
          </p:cNvSpPr>
          <p:nvPr/>
        </p:nvSpPr>
        <p:spPr bwMode="auto">
          <a:xfrm>
            <a:off x="5364480" y="3716655"/>
            <a:ext cx="878840" cy="878205"/>
          </a:xfrm>
          <a:custGeom>
            <a:avLst/>
            <a:gdLst>
              <a:gd name="T0" fmla="*/ 606 w 1785"/>
              <a:gd name="T1" fmla="*/ 0 h 1784"/>
              <a:gd name="T2" fmla="*/ 606 w 1785"/>
              <a:gd name="T3" fmla="*/ 0 h 1784"/>
              <a:gd name="T4" fmla="*/ 0 w 1785"/>
              <a:gd name="T5" fmla="*/ 0 h 1784"/>
              <a:gd name="T6" fmla="*/ 1784 w 1785"/>
              <a:gd name="T7" fmla="*/ 1783 h 1784"/>
              <a:gd name="T8" fmla="*/ 1784 w 1785"/>
              <a:gd name="T9" fmla="*/ 1137 h 1784"/>
              <a:gd name="T10" fmla="*/ 606 w 1785"/>
              <a:gd name="T11" fmla="*/ 0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5" h="1784">
                <a:moveTo>
                  <a:pt x="606" y="0"/>
                </a:moveTo>
                <a:lnTo>
                  <a:pt x="606" y="0"/>
                </a:lnTo>
                <a:cubicBezTo>
                  <a:pt x="0" y="0"/>
                  <a:pt x="0" y="0"/>
                  <a:pt x="0" y="0"/>
                </a:cubicBezTo>
                <a:cubicBezTo>
                  <a:pt x="76" y="954"/>
                  <a:pt x="836" y="1713"/>
                  <a:pt x="1784" y="1783"/>
                </a:cubicBezTo>
                <a:cubicBezTo>
                  <a:pt x="1784" y="1137"/>
                  <a:pt x="1784" y="1137"/>
                  <a:pt x="1784" y="1137"/>
                </a:cubicBezTo>
                <a:cubicBezTo>
                  <a:pt x="1171" y="1084"/>
                  <a:pt x="683" y="607"/>
                  <a:pt x="60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60926" tIns="30463" rIns="60926" bIns="30463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987717" y="2537780"/>
            <a:ext cx="2721610" cy="39751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/>
            <a:r>
              <a:rPr lang="id-ID" sz="2000" b="1" dirty="0" smtClean="0">
                <a:latin typeface="+mn-ea"/>
                <a:cs typeface="Aparajita" panose="020B0604020202020204" pitchFamily="34" charset="0"/>
              </a:rPr>
              <a:t>系统谋划大型基地项目</a:t>
            </a:r>
            <a:endParaRPr lang="id-ID" sz="2000" b="1" dirty="0" smtClean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7860" y="3274695"/>
            <a:ext cx="1051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优化产业布局</a:t>
            </a:r>
            <a:endParaRPr lang="zh-CN" altLang="en-US" sz="2000" b="1"/>
          </a:p>
        </p:txBody>
      </p:sp>
      <p:sp>
        <p:nvSpPr>
          <p:cNvPr id="6" name="TextBox 195"/>
          <p:cNvSpPr txBox="1"/>
          <p:nvPr/>
        </p:nvSpPr>
        <p:spPr>
          <a:xfrm>
            <a:off x="7987665" y="3670300"/>
            <a:ext cx="3869055" cy="70548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p>
            <a:pPr algn="l"/>
            <a:r>
              <a:rPr lang="id-ID" sz="2000" b="1" dirty="0" smtClean="0">
                <a:latin typeface="+mn-ea"/>
                <a:cs typeface="Aparajita" panose="020B0604020202020204" pitchFamily="34" charset="0"/>
              </a:rPr>
              <a:t>持续深耕广东、江苏、海南区域，策划开发大型海上风电项目</a:t>
            </a:r>
            <a:endParaRPr lang="id-ID" sz="2000" b="1" dirty="0" smtClean="0">
              <a:latin typeface="+mn-ea"/>
              <a:cs typeface="Aparajita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277100" y="3849370"/>
            <a:ext cx="579120" cy="0"/>
          </a:xfrm>
          <a:prstGeom prst="line">
            <a:avLst/>
          </a:prstGeom>
          <a:ln w="381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14"/>
          <p:cNvSpPr>
            <a:spLocks noChangeArrowheads="1"/>
          </p:cNvSpPr>
          <p:nvPr/>
        </p:nvSpPr>
        <p:spPr bwMode="auto">
          <a:xfrm>
            <a:off x="7722618" y="3716355"/>
            <a:ext cx="264778" cy="264602"/>
          </a:xfrm>
          <a:custGeom>
            <a:avLst/>
            <a:gdLst>
              <a:gd name="T0" fmla="*/ 536 w 537"/>
              <a:gd name="T1" fmla="*/ 265 h 537"/>
              <a:gd name="T2" fmla="*/ 536 w 537"/>
              <a:gd name="T3" fmla="*/ 265 h 537"/>
              <a:gd name="T4" fmla="*/ 265 w 537"/>
              <a:gd name="T5" fmla="*/ 536 h 537"/>
              <a:gd name="T6" fmla="*/ 0 w 537"/>
              <a:gd name="T7" fmla="*/ 265 h 537"/>
              <a:gd name="T8" fmla="*/ 265 w 537"/>
              <a:gd name="T9" fmla="*/ 0 h 537"/>
              <a:gd name="T10" fmla="*/ 536 w 537"/>
              <a:gd name="T11" fmla="*/ 26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537">
                <a:moveTo>
                  <a:pt x="536" y="265"/>
                </a:moveTo>
                <a:lnTo>
                  <a:pt x="536" y="265"/>
                </a:lnTo>
                <a:cubicBezTo>
                  <a:pt x="536" y="418"/>
                  <a:pt x="418" y="536"/>
                  <a:pt x="265" y="536"/>
                </a:cubicBezTo>
                <a:cubicBezTo>
                  <a:pt x="118" y="536"/>
                  <a:pt x="0" y="418"/>
                  <a:pt x="0" y="265"/>
                </a:cubicBezTo>
                <a:cubicBezTo>
                  <a:pt x="0" y="118"/>
                  <a:pt x="118" y="0"/>
                  <a:pt x="265" y="0"/>
                </a:cubicBezTo>
                <a:cubicBezTo>
                  <a:pt x="418" y="0"/>
                  <a:pt x="536" y="118"/>
                  <a:pt x="536" y="265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lIns="60926" tIns="30463" rIns="60926" bIns="30463" anchor="ctr"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" name="TextBox 195"/>
          <p:cNvSpPr txBox="1"/>
          <p:nvPr/>
        </p:nvSpPr>
        <p:spPr>
          <a:xfrm>
            <a:off x="7987665" y="4773295"/>
            <a:ext cx="3869055" cy="70548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p>
            <a:pPr algn="l"/>
            <a:r>
              <a:rPr lang="id-ID" sz="2000" b="1" dirty="0" smtClean="0">
                <a:latin typeface="+mn-ea"/>
                <a:cs typeface="Aparajita" panose="020B0604020202020204" pitchFamily="34" charset="0"/>
              </a:rPr>
              <a:t>掌握特高压线路落点省份指标分配情况，做好投标准备</a:t>
            </a:r>
            <a:endParaRPr lang="id-ID" sz="2000" b="1" dirty="0" smtClean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10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345" y="1169035"/>
            <a:ext cx="4305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（二）加大市场开发力度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grpSp>
        <p:nvGrpSpPr>
          <p:cNvPr id="12" name="Group 16"/>
          <p:cNvGrpSpPr/>
          <p:nvPr/>
        </p:nvGrpSpPr>
        <p:grpSpPr bwMode="auto">
          <a:xfrm>
            <a:off x="1007052" y="2360238"/>
            <a:ext cx="3951317" cy="3269720"/>
            <a:chOff x="3777" y="125"/>
            <a:chExt cx="1867" cy="1545"/>
          </a:xfrm>
        </p:grpSpPr>
        <p:sp>
          <p:nvSpPr>
            <p:cNvPr id="13" name="Freeform 17"/>
            <p:cNvSpPr>
              <a:spLocks noChangeArrowheads="1"/>
            </p:cNvSpPr>
            <p:nvPr/>
          </p:nvSpPr>
          <p:spPr bwMode="auto">
            <a:xfrm>
              <a:off x="3964" y="209"/>
              <a:ext cx="1392" cy="1393"/>
            </a:xfrm>
            <a:custGeom>
              <a:avLst/>
              <a:gdLst>
                <a:gd name="T0" fmla="*/ 5887 w 6142"/>
                <a:gd name="T1" fmla="*/ 3251 h 6146"/>
                <a:gd name="T2" fmla="*/ 5609 w 6142"/>
                <a:gd name="T3" fmla="*/ 2973 h 6146"/>
                <a:gd name="T4" fmla="*/ 5182 w 6142"/>
                <a:gd name="T5" fmla="*/ 3544 h 6146"/>
                <a:gd name="T6" fmla="*/ 4989 w 6142"/>
                <a:gd name="T7" fmla="*/ 2770 h 6146"/>
                <a:gd name="T8" fmla="*/ 4547 w 6142"/>
                <a:gd name="T9" fmla="*/ 2457 h 6146"/>
                <a:gd name="T10" fmla="*/ 4671 w 6142"/>
                <a:gd name="T11" fmla="*/ 2884 h 6146"/>
                <a:gd name="T12" fmla="*/ 4304 w 6142"/>
                <a:gd name="T13" fmla="*/ 2820 h 6146"/>
                <a:gd name="T14" fmla="*/ 4418 w 6142"/>
                <a:gd name="T15" fmla="*/ 3058 h 6146"/>
                <a:gd name="T16" fmla="*/ 4473 w 6142"/>
                <a:gd name="T17" fmla="*/ 3569 h 6146"/>
                <a:gd name="T18" fmla="*/ 4274 w 6142"/>
                <a:gd name="T19" fmla="*/ 4125 h 6146"/>
                <a:gd name="T20" fmla="*/ 3922 w 6142"/>
                <a:gd name="T21" fmla="*/ 4473 h 6146"/>
                <a:gd name="T22" fmla="*/ 3599 w 6142"/>
                <a:gd name="T23" fmla="*/ 4041 h 6146"/>
                <a:gd name="T24" fmla="*/ 3281 w 6142"/>
                <a:gd name="T25" fmla="*/ 3380 h 6146"/>
                <a:gd name="T26" fmla="*/ 2790 w 6142"/>
                <a:gd name="T27" fmla="*/ 2978 h 6146"/>
                <a:gd name="T28" fmla="*/ 2914 w 6142"/>
                <a:gd name="T29" fmla="*/ 2700 h 6146"/>
                <a:gd name="T30" fmla="*/ 3753 w 6142"/>
                <a:gd name="T31" fmla="*/ 2621 h 6146"/>
                <a:gd name="T32" fmla="*/ 3778 w 6142"/>
                <a:gd name="T33" fmla="*/ 2105 h 6146"/>
                <a:gd name="T34" fmla="*/ 2929 w 6142"/>
                <a:gd name="T35" fmla="*/ 2447 h 6146"/>
                <a:gd name="T36" fmla="*/ 2929 w 6142"/>
                <a:gd name="T37" fmla="*/ 1807 h 6146"/>
                <a:gd name="T38" fmla="*/ 3639 w 6142"/>
                <a:gd name="T39" fmla="*/ 1365 h 6146"/>
                <a:gd name="T40" fmla="*/ 4175 w 6142"/>
                <a:gd name="T41" fmla="*/ 1038 h 6146"/>
                <a:gd name="T42" fmla="*/ 4949 w 6142"/>
                <a:gd name="T43" fmla="*/ 1008 h 6146"/>
                <a:gd name="T44" fmla="*/ 3068 w 6142"/>
                <a:gd name="T45" fmla="*/ 0 h 6146"/>
                <a:gd name="T46" fmla="*/ 1226 w 6142"/>
                <a:gd name="T47" fmla="*/ 933 h 6146"/>
                <a:gd name="T48" fmla="*/ 1966 w 6142"/>
                <a:gd name="T49" fmla="*/ 998 h 6146"/>
                <a:gd name="T50" fmla="*/ 2273 w 6142"/>
                <a:gd name="T51" fmla="*/ 1593 h 6146"/>
                <a:gd name="T52" fmla="*/ 1698 w 6142"/>
                <a:gd name="T53" fmla="*/ 2442 h 6146"/>
                <a:gd name="T54" fmla="*/ 2115 w 6142"/>
                <a:gd name="T55" fmla="*/ 3048 h 6146"/>
                <a:gd name="T56" fmla="*/ 2666 w 6142"/>
                <a:gd name="T57" fmla="*/ 3341 h 6146"/>
                <a:gd name="T58" fmla="*/ 2745 w 6142"/>
                <a:gd name="T59" fmla="*/ 3956 h 6146"/>
                <a:gd name="T60" fmla="*/ 2432 w 6142"/>
                <a:gd name="T61" fmla="*/ 4279 h 6146"/>
                <a:gd name="T62" fmla="*/ 2125 w 6142"/>
                <a:gd name="T63" fmla="*/ 4969 h 6146"/>
                <a:gd name="T64" fmla="*/ 1996 w 6142"/>
                <a:gd name="T65" fmla="*/ 5272 h 6146"/>
                <a:gd name="T66" fmla="*/ 1747 w 6142"/>
                <a:gd name="T67" fmla="*/ 4884 h 6146"/>
                <a:gd name="T68" fmla="*/ 1643 w 6142"/>
                <a:gd name="T69" fmla="*/ 4145 h 6146"/>
                <a:gd name="T70" fmla="*/ 1216 w 6142"/>
                <a:gd name="T71" fmla="*/ 3484 h 6146"/>
                <a:gd name="T72" fmla="*/ 933 w 6142"/>
                <a:gd name="T73" fmla="*/ 2919 h 6146"/>
                <a:gd name="T74" fmla="*/ 377 w 6142"/>
                <a:gd name="T75" fmla="*/ 2631 h 6146"/>
                <a:gd name="T76" fmla="*/ 601 w 6142"/>
                <a:gd name="T77" fmla="*/ 1807 h 6146"/>
                <a:gd name="T78" fmla="*/ 333 w 6142"/>
                <a:gd name="T79" fmla="*/ 1683 h 6146"/>
                <a:gd name="T80" fmla="*/ 3068 w 6142"/>
                <a:gd name="T81" fmla="*/ 6145 h 6146"/>
                <a:gd name="T82" fmla="*/ 5887 w 6142"/>
                <a:gd name="T83" fmla="*/ 3251 h 6146"/>
                <a:gd name="T84" fmla="*/ 2571 w 6142"/>
                <a:gd name="T85" fmla="*/ 1866 h 6146"/>
                <a:gd name="T86" fmla="*/ 2413 w 6142"/>
                <a:gd name="T87" fmla="*/ 1489 h 6146"/>
                <a:gd name="T88" fmla="*/ 2973 w 6142"/>
                <a:gd name="T89" fmla="*/ 1186 h 6146"/>
                <a:gd name="T90" fmla="*/ 2993 w 6142"/>
                <a:gd name="T91" fmla="*/ 1589 h 6146"/>
                <a:gd name="T92" fmla="*/ 2571 w 6142"/>
                <a:gd name="T93" fmla="*/ 1866 h 6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42" h="6146">
                  <a:moveTo>
                    <a:pt x="5887" y="3251"/>
                  </a:moveTo>
                  <a:lnTo>
                    <a:pt x="5887" y="3251"/>
                  </a:lnTo>
                  <a:cubicBezTo>
                    <a:pt x="5808" y="3251"/>
                    <a:pt x="5748" y="3192"/>
                    <a:pt x="5748" y="3112"/>
                  </a:cubicBezTo>
                  <a:cubicBezTo>
                    <a:pt x="5753" y="3038"/>
                    <a:pt x="5689" y="2973"/>
                    <a:pt x="5609" y="2973"/>
                  </a:cubicBezTo>
                  <a:cubicBezTo>
                    <a:pt x="5530" y="2973"/>
                    <a:pt x="5465" y="3102"/>
                    <a:pt x="5465" y="3257"/>
                  </a:cubicBezTo>
                  <a:cubicBezTo>
                    <a:pt x="5460" y="3410"/>
                    <a:pt x="5455" y="3539"/>
                    <a:pt x="5182" y="3544"/>
                  </a:cubicBezTo>
                  <a:cubicBezTo>
                    <a:pt x="4904" y="3544"/>
                    <a:pt x="5058" y="3227"/>
                    <a:pt x="5058" y="3231"/>
                  </a:cubicBezTo>
                  <a:cubicBezTo>
                    <a:pt x="5128" y="3088"/>
                    <a:pt x="5098" y="2884"/>
                    <a:pt x="4989" y="2770"/>
                  </a:cubicBezTo>
                  <a:cubicBezTo>
                    <a:pt x="4934" y="2710"/>
                    <a:pt x="4875" y="2646"/>
                    <a:pt x="4820" y="2586"/>
                  </a:cubicBezTo>
                  <a:cubicBezTo>
                    <a:pt x="4711" y="2472"/>
                    <a:pt x="4592" y="2418"/>
                    <a:pt x="4547" y="2457"/>
                  </a:cubicBezTo>
                  <a:cubicBezTo>
                    <a:pt x="4507" y="2502"/>
                    <a:pt x="4527" y="2591"/>
                    <a:pt x="4597" y="2661"/>
                  </a:cubicBezTo>
                  <a:cubicBezTo>
                    <a:pt x="4666" y="2730"/>
                    <a:pt x="4701" y="2829"/>
                    <a:pt x="4671" y="2884"/>
                  </a:cubicBezTo>
                  <a:cubicBezTo>
                    <a:pt x="4641" y="2934"/>
                    <a:pt x="4502" y="2919"/>
                    <a:pt x="4363" y="2849"/>
                  </a:cubicBezTo>
                  <a:cubicBezTo>
                    <a:pt x="4343" y="2839"/>
                    <a:pt x="4324" y="2829"/>
                    <a:pt x="4304" y="2820"/>
                  </a:cubicBezTo>
                  <a:cubicBezTo>
                    <a:pt x="4165" y="2750"/>
                    <a:pt x="4140" y="2780"/>
                    <a:pt x="4249" y="2889"/>
                  </a:cubicBezTo>
                  <a:cubicBezTo>
                    <a:pt x="4304" y="2943"/>
                    <a:pt x="4363" y="3003"/>
                    <a:pt x="4418" y="3058"/>
                  </a:cubicBezTo>
                  <a:cubicBezTo>
                    <a:pt x="4532" y="3167"/>
                    <a:pt x="4567" y="3370"/>
                    <a:pt x="4502" y="3509"/>
                  </a:cubicBezTo>
                  <a:cubicBezTo>
                    <a:pt x="4492" y="3529"/>
                    <a:pt x="4482" y="3549"/>
                    <a:pt x="4473" y="3569"/>
                  </a:cubicBezTo>
                  <a:cubicBezTo>
                    <a:pt x="4408" y="3703"/>
                    <a:pt x="4324" y="3932"/>
                    <a:pt x="4289" y="4075"/>
                  </a:cubicBezTo>
                  <a:cubicBezTo>
                    <a:pt x="4284" y="4090"/>
                    <a:pt x="4279" y="4105"/>
                    <a:pt x="4274" y="4125"/>
                  </a:cubicBezTo>
                  <a:cubicBezTo>
                    <a:pt x="4234" y="4264"/>
                    <a:pt x="4145" y="4433"/>
                    <a:pt x="4075" y="4497"/>
                  </a:cubicBezTo>
                  <a:cubicBezTo>
                    <a:pt x="4001" y="4562"/>
                    <a:pt x="3931" y="4547"/>
                    <a:pt x="3922" y="4473"/>
                  </a:cubicBezTo>
                  <a:cubicBezTo>
                    <a:pt x="3907" y="4398"/>
                    <a:pt x="3837" y="4329"/>
                    <a:pt x="3768" y="4323"/>
                  </a:cubicBezTo>
                  <a:cubicBezTo>
                    <a:pt x="3698" y="4314"/>
                    <a:pt x="3619" y="4184"/>
                    <a:pt x="3599" y="4041"/>
                  </a:cubicBezTo>
                  <a:cubicBezTo>
                    <a:pt x="3584" y="3951"/>
                    <a:pt x="3574" y="3867"/>
                    <a:pt x="3569" y="3777"/>
                  </a:cubicBezTo>
                  <a:cubicBezTo>
                    <a:pt x="3554" y="3629"/>
                    <a:pt x="3430" y="3450"/>
                    <a:pt x="3281" y="3380"/>
                  </a:cubicBezTo>
                  <a:cubicBezTo>
                    <a:pt x="3256" y="3366"/>
                    <a:pt x="3227" y="3350"/>
                    <a:pt x="3197" y="3336"/>
                  </a:cubicBezTo>
                  <a:cubicBezTo>
                    <a:pt x="3053" y="3266"/>
                    <a:pt x="2864" y="3102"/>
                    <a:pt x="2790" y="2978"/>
                  </a:cubicBezTo>
                  <a:cubicBezTo>
                    <a:pt x="2780" y="2964"/>
                    <a:pt x="2770" y="2943"/>
                    <a:pt x="2760" y="2929"/>
                  </a:cubicBezTo>
                  <a:cubicBezTo>
                    <a:pt x="2686" y="2805"/>
                    <a:pt x="2760" y="2705"/>
                    <a:pt x="2914" y="2700"/>
                  </a:cubicBezTo>
                  <a:cubicBezTo>
                    <a:pt x="3008" y="2700"/>
                    <a:pt x="3103" y="2700"/>
                    <a:pt x="3197" y="2700"/>
                  </a:cubicBezTo>
                  <a:cubicBezTo>
                    <a:pt x="3356" y="2700"/>
                    <a:pt x="3604" y="2661"/>
                    <a:pt x="3753" y="2621"/>
                  </a:cubicBezTo>
                  <a:cubicBezTo>
                    <a:pt x="3902" y="2576"/>
                    <a:pt x="4021" y="2427"/>
                    <a:pt x="4026" y="2293"/>
                  </a:cubicBezTo>
                  <a:cubicBezTo>
                    <a:pt x="4036" y="2154"/>
                    <a:pt x="3922" y="2070"/>
                    <a:pt x="3778" y="2105"/>
                  </a:cubicBezTo>
                  <a:cubicBezTo>
                    <a:pt x="3629" y="2134"/>
                    <a:pt x="3440" y="2224"/>
                    <a:pt x="3361" y="2298"/>
                  </a:cubicBezTo>
                  <a:cubicBezTo>
                    <a:pt x="3276" y="2378"/>
                    <a:pt x="3083" y="2442"/>
                    <a:pt x="2929" y="2447"/>
                  </a:cubicBezTo>
                  <a:cubicBezTo>
                    <a:pt x="2770" y="2452"/>
                    <a:pt x="2656" y="2348"/>
                    <a:pt x="2675" y="2214"/>
                  </a:cubicBezTo>
                  <a:cubicBezTo>
                    <a:pt x="2695" y="2080"/>
                    <a:pt x="2815" y="1896"/>
                    <a:pt x="2929" y="1807"/>
                  </a:cubicBezTo>
                  <a:cubicBezTo>
                    <a:pt x="3043" y="1718"/>
                    <a:pt x="3236" y="1638"/>
                    <a:pt x="3356" y="1633"/>
                  </a:cubicBezTo>
                  <a:cubicBezTo>
                    <a:pt x="3480" y="1628"/>
                    <a:pt x="3604" y="1509"/>
                    <a:pt x="3639" y="1365"/>
                  </a:cubicBezTo>
                  <a:cubicBezTo>
                    <a:pt x="3673" y="1226"/>
                    <a:pt x="3817" y="1087"/>
                    <a:pt x="3951" y="1067"/>
                  </a:cubicBezTo>
                  <a:cubicBezTo>
                    <a:pt x="4026" y="1057"/>
                    <a:pt x="4100" y="1043"/>
                    <a:pt x="4175" y="1038"/>
                  </a:cubicBezTo>
                  <a:cubicBezTo>
                    <a:pt x="4309" y="1018"/>
                    <a:pt x="4532" y="1003"/>
                    <a:pt x="4666" y="1003"/>
                  </a:cubicBezTo>
                  <a:cubicBezTo>
                    <a:pt x="4760" y="1003"/>
                    <a:pt x="4855" y="1003"/>
                    <a:pt x="4949" y="1008"/>
                  </a:cubicBezTo>
                  <a:cubicBezTo>
                    <a:pt x="5063" y="1008"/>
                    <a:pt x="5222" y="1013"/>
                    <a:pt x="5346" y="1013"/>
                  </a:cubicBezTo>
                  <a:cubicBezTo>
                    <a:pt x="4785" y="392"/>
                    <a:pt x="3971" y="0"/>
                    <a:pt x="3068" y="0"/>
                  </a:cubicBezTo>
                  <a:cubicBezTo>
                    <a:pt x="2189" y="0"/>
                    <a:pt x="1400" y="372"/>
                    <a:pt x="839" y="963"/>
                  </a:cubicBezTo>
                  <a:cubicBezTo>
                    <a:pt x="968" y="948"/>
                    <a:pt x="1097" y="933"/>
                    <a:pt x="1226" y="933"/>
                  </a:cubicBezTo>
                  <a:cubicBezTo>
                    <a:pt x="1360" y="928"/>
                    <a:pt x="1584" y="938"/>
                    <a:pt x="1718" y="958"/>
                  </a:cubicBezTo>
                  <a:cubicBezTo>
                    <a:pt x="1802" y="968"/>
                    <a:pt x="1882" y="983"/>
                    <a:pt x="1966" y="998"/>
                  </a:cubicBezTo>
                  <a:cubicBezTo>
                    <a:pt x="2100" y="1027"/>
                    <a:pt x="2224" y="1182"/>
                    <a:pt x="2244" y="1325"/>
                  </a:cubicBezTo>
                  <a:cubicBezTo>
                    <a:pt x="2254" y="1415"/>
                    <a:pt x="2263" y="1504"/>
                    <a:pt x="2273" y="1593"/>
                  </a:cubicBezTo>
                  <a:cubicBezTo>
                    <a:pt x="2289" y="1742"/>
                    <a:pt x="2219" y="1931"/>
                    <a:pt x="2120" y="2025"/>
                  </a:cubicBezTo>
                  <a:cubicBezTo>
                    <a:pt x="1981" y="2154"/>
                    <a:pt x="1842" y="2293"/>
                    <a:pt x="1698" y="2442"/>
                  </a:cubicBezTo>
                  <a:cubicBezTo>
                    <a:pt x="1588" y="2546"/>
                    <a:pt x="1603" y="2710"/>
                    <a:pt x="1732" y="2795"/>
                  </a:cubicBezTo>
                  <a:cubicBezTo>
                    <a:pt x="1861" y="2879"/>
                    <a:pt x="1991" y="2968"/>
                    <a:pt x="2115" y="3048"/>
                  </a:cubicBezTo>
                  <a:cubicBezTo>
                    <a:pt x="2244" y="3132"/>
                    <a:pt x="2467" y="3257"/>
                    <a:pt x="2606" y="3316"/>
                  </a:cubicBezTo>
                  <a:cubicBezTo>
                    <a:pt x="2626" y="3321"/>
                    <a:pt x="2646" y="3331"/>
                    <a:pt x="2666" y="3341"/>
                  </a:cubicBezTo>
                  <a:cubicBezTo>
                    <a:pt x="2805" y="3400"/>
                    <a:pt x="2914" y="3554"/>
                    <a:pt x="2904" y="3688"/>
                  </a:cubicBezTo>
                  <a:cubicBezTo>
                    <a:pt x="2894" y="3822"/>
                    <a:pt x="2820" y="3941"/>
                    <a:pt x="2745" y="3956"/>
                  </a:cubicBezTo>
                  <a:cubicBezTo>
                    <a:pt x="2671" y="3966"/>
                    <a:pt x="2541" y="4080"/>
                    <a:pt x="2467" y="4219"/>
                  </a:cubicBezTo>
                  <a:cubicBezTo>
                    <a:pt x="2452" y="4239"/>
                    <a:pt x="2442" y="4259"/>
                    <a:pt x="2432" y="4279"/>
                  </a:cubicBezTo>
                  <a:cubicBezTo>
                    <a:pt x="2353" y="4423"/>
                    <a:pt x="2224" y="4606"/>
                    <a:pt x="2145" y="4696"/>
                  </a:cubicBezTo>
                  <a:cubicBezTo>
                    <a:pt x="2070" y="4780"/>
                    <a:pt x="2060" y="4904"/>
                    <a:pt x="2125" y="4969"/>
                  </a:cubicBezTo>
                  <a:cubicBezTo>
                    <a:pt x="2184" y="5028"/>
                    <a:pt x="2229" y="5133"/>
                    <a:pt x="2219" y="5207"/>
                  </a:cubicBezTo>
                  <a:cubicBezTo>
                    <a:pt x="2209" y="5282"/>
                    <a:pt x="2110" y="5316"/>
                    <a:pt x="1996" y="5272"/>
                  </a:cubicBezTo>
                  <a:cubicBezTo>
                    <a:pt x="1976" y="5267"/>
                    <a:pt x="1961" y="5262"/>
                    <a:pt x="1946" y="5256"/>
                  </a:cubicBezTo>
                  <a:cubicBezTo>
                    <a:pt x="1832" y="5212"/>
                    <a:pt x="1737" y="5038"/>
                    <a:pt x="1747" y="4884"/>
                  </a:cubicBezTo>
                  <a:cubicBezTo>
                    <a:pt x="1757" y="4760"/>
                    <a:pt x="1762" y="4641"/>
                    <a:pt x="1772" y="4522"/>
                  </a:cubicBezTo>
                  <a:cubicBezTo>
                    <a:pt x="1777" y="4363"/>
                    <a:pt x="1723" y="4200"/>
                    <a:pt x="1643" y="4145"/>
                  </a:cubicBezTo>
                  <a:cubicBezTo>
                    <a:pt x="1564" y="4095"/>
                    <a:pt x="1435" y="3991"/>
                    <a:pt x="1355" y="3912"/>
                  </a:cubicBezTo>
                  <a:cubicBezTo>
                    <a:pt x="1281" y="3832"/>
                    <a:pt x="1216" y="3643"/>
                    <a:pt x="1216" y="3484"/>
                  </a:cubicBezTo>
                  <a:cubicBezTo>
                    <a:pt x="1216" y="3331"/>
                    <a:pt x="1152" y="3137"/>
                    <a:pt x="1077" y="3063"/>
                  </a:cubicBezTo>
                  <a:cubicBezTo>
                    <a:pt x="998" y="2983"/>
                    <a:pt x="933" y="2919"/>
                    <a:pt x="933" y="2919"/>
                  </a:cubicBezTo>
                  <a:cubicBezTo>
                    <a:pt x="933" y="2919"/>
                    <a:pt x="933" y="2919"/>
                    <a:pt x="650" y="2924"/>
                  </a:cubicBezTo>
                  <a:cubicBezTo>
                    <a:pt x="368" y="2929"/>
                    <a:pt x="377" y="2631"/>
                    <a:pt x="377" y="2631"/>
                  </a:cubicBezTo>
                  <a:cubicBezTo>
                    <a:pt x="387" y="2482"/>
                    <a:pt x="437" y="2239"/>
                    <a:pt x="491" y="2095"/>
                  </a:cubicBezTo>
                  <a:cubicBezTo>
                    <a:pt x="526" y="1995"/>
                    <a:pt x="566" y="1901"/>
                    <a:pt x="601" y="1807"/>
                  </a:cubicBezTo>
                  <a:cubicBezTo>
                    <a:pt x="650" y="1658"/>
                    <a:pt x="581" y="1579"/>
                    <a:pt x="437" y="1638"/>
                  </a:cubicBezTo>
                  <a:cubicBezTo>
                    <a:pt x="402" y="1653"/>
                    <a:pt x="368" y="1668"/>
                    <a:pt x="333" y="1683"/>
                  </a:cubicBezTo>
                  <a:cubicBezTo>
                    <a:pt x="119" y="2100"/>
                    <a:pt x="0" y="2571"/>
                    <a:pt x="0" y="3073"/>
                  </a:cubicBezTo>
                  <a:cubicBezTo>
                    <a:pt x="0" y="4770"/>
                    <a:pt x="1375" y="6145"/>
                    <a:pt x="3068" y="6145"/>
                  </a:cubicBezTo>
                  <a:cubicBezTo>
                    <a:pt x="4745" y="6145"/>
                    <a:pt x="6106" y="4805"/>
                    <a:pt x="6141" y="3137"/>
                  </a:cubicBezTo>
                  <a:cubicBezTo>
                    <a:pt x="6061" y="3197"/>
                    <a:pt x="5952" y="3246"/>
                    <a:pt x="5887" y="3251"/>
                  </a:cubicBezTo>
                  <a:close/>
                  <a:moveTo>
                    <a:pt x="2571" y="1866"/>
                  </a:moveTo>
                  <a:lnTo>
                    <a:pt x="2571" y="1866"/>
                  </a:lnTo>
                  <a:cubicBezTo>
                    <a:pt x="2522" y="1926"/>
                    <a:pt x="2447" y="1852"/>
                    <a:pt x="2422" y="1718"/>
                  </a:cubicBezTo>
                  <a:cubicBezTo>
                    <a:pt x="2407" y="1643"/>
                    <a:pt x="2407" y="1564"/>
                    <a:pt x="2413" y="1489"/>
                  </a:cubicBezTo>
                  <a:cubicBezTo>
                    <a:pt x="2432" y="1355"/>
                    <a:pt x="2596" y="1201"/>
                    <a:pt x="2720" y="1186"/>
                  </a:cubicBezTo>
                  <a:cubicBezTo>
                    <a:pt x="2805" y="1182"/>
                    <a:pt x="2889" y="1182"/>
                    <a:pt x="2973" y="1186"/>
                  </a:cubicBezTo>
                  <a:cubicBezTo>
                    <a:pt x="3107" y="1206"/>
                    <a:pt x="3236" y="1296"/>
                    <a:pt x="3241" y="1355"/>
                  </a:cubicBezTo>
                  <a:cubicBezTo>
                    <a:pt x="3252" y="1410"/>
                    <a:pt x="3137" y="1519"/>
                    <a:pt x="2993" y="1589"/>
                  </a:cubicBezTo>
                  <a:cubicBezTo>
                    <a:pt x="2973" y="1598"/>
                    <a:pt x="2954" y="1608"/>
                    <a:pt x="2934" y="1618"/>
                  </a:cubicBezTo>
                  <a:cubicBezTo>
                    <a:pt x="2790" y="1693"/>
                    <a:pt x="2621" y="1807"/>
                    <a:pt x="2571" y="186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Freeform 18"/>
            <p:cNvSpPr>
              <a:spLocks noChangeArrowheads="1"/>
            </p:cNvSpPr>
            <p:nvPr/>
          </p:nvSpPr>
          <p:spPr bwMode="auto">
            <a:xfrm>
              <a:off x="4949" y="1246"/>
              <a:ext cx="611" cy="373"/>
            </a:xfrm>
            <a:custGeom>
              <a:avLst/>
              <a:gdLst>
                <a:gd name="T0" fmla="*/ 2696 w 2697"/>
                <a:gd name="T1" fmla="*/ 1618 h 1649"/>
                <a:gd name="T2" fmla="*/ 2696 w 2697"/>
                <a:gd name="T3" fmla="*/ 1618 h 1649"/>
                <a:gd name="T4" fmla="*/ 2671 w 2697"/>
                <a:gd name="T5" fmla="*/ 1648 h 1649"/>
                <a:gd name="T6" fmla="*/ 25 w 2697"/>
                <a:gd name="T7" fmla="*/ 1648 h 1649"/>
                <a:gd name="T8" fmla="*/ 0 w 2697"/>
                <a:gd name="T9" fmla="*/ 1618 h 1649"/>
                <a:gd name="T10" fmla="*/ 0 w 2697"/>
                <a:gd name="T11" fmla="*/ 25 h 1649"/>
                <a:gd name="T12" fmla="*/ 25 w 2697"/>
                <a:gd name="T13" fmla="*/ 0 h 1649"/>
                <a:gd name="T14" fmla="*/ 2671 w 2697"/>
                <a:gd name="T15" fmla="*/ 0 h 1649"/>
                <a:gd name="T16" fmla="*/ 2696 w 2697"/>
                <a:gd name="T17" fmla="*/ 25 h 1649"/>
                <a:gd name="T18" fmla="*/ 2696 w 2697"/>
                <a:gd name="T19" fmla="*/ 1618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7" h="1649">
                  <a:moveTo>
                    <a:pt x="2696" y="1618"/>
                  </a:moveTo>
                  <a:lnTo>
                    <a:pt x="2696" y="1618"/>
                  </a:lnTo>
                  <a:cubicBezTo>
                    <a:pt x="2696" y="1632"/>
                    <a:pt x="2686" y="1648"/>
                    <a:pt x="2671" y="1648"/>
                  </a:cubicBezTo>
                  <a:cubicBezTo>
                    <a:pt x="25" y="1648"/>
                    <a:pt x="25" y="1648"/>
                    <a:pt x="25" y="1648"/>
                  </a:cubicBezTo>
                  <a:cubicBezTo>
                    <a:pt x="10" y="1648"/>
                    <a:pt x="0" y="1632"/>
                    <a:pt x="0" y="16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2671" y="0"/>
                    <a:pt x="2671" y="0"/>
                    <a:pt x="2671" y="0"/>
                  </a:cubicBezTo>
                  <a:cubicBezTo>
                    <a:pt x="2686" y="0"/>
                    <a:pt x="2696" y="9"/>
                    <a:pt x="2696" y="25"/>
                  </a:cubicBezTo>
                  <a:lnTo>
                    <a:pt x="2696" y="1618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ChangeArrowheads="1"/>
            </p:cNvSpPr>
            <p:nvPr/>
          </p:nvSpPr>
          <p:spPr bwMode="auto">
            <a:xfrm>
              <a:off x="4949" y="1246"/>
              <a:ext cx="611" cy="373"/>
            </a:xfrm>
            <a:custGeom>
              <a:avLst/>
              <a:gdLst>
                <a:gd name="T0" fmla="*/ 2696 w 2697"/>
                <a:gd name="T1" fmla="*/ 1618 h 1649"/>
                <a:gd name="T2" fmla="*/ 2696 w 2697"/>
                <a:gd name="T3" fmla="*/ 1618 h 1649"/>
                <a:gd name="T4" fmla="*/ 2671 w 2697"/>
                <a:gd name="T5" fmla="*/ 1648 h 1649"/>
                <a:gd name="T6" fmla="*/ 25 w 2697"/>
                <a:gd name="T7" fmla="*/ 1648 h 1649"/>
                <a:gd name="T8" fmla="*/ 0 w 2697"/>
                <a:gd name="T9" fmla="*/ 1618 h 1649"/>
                <a:gd name="T10" fmla="*/ 0 w 2697"/>
                <a:gd name="T11" fmla="*/ 25 h 1649"/>
                <a:gd name="T12" fmla="*/ 25 w 2697"/>
                <a:gd name="T13" fmla="*/ 0 h 1649"/>
                <a:gd name="T14" fmla="*/ 2671 w 2697"/>
                <a:gd name="T15" fmla="*/ 0 h 1649"/>
                <a:gd name="T16" fmla="*/ 2696 w 2697"/>
                <a:gd name="T17" fmla="*/ 25 h 1649"/>
                <a:gd name="T18" fmla="*/ 2696 w 2697"/>
                <a:gd name="T19" fmla="*/ 1618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7" h="1649">
                  <a:moveTo>
                    <a:pt x="2696" y="1618"/>
                  </a:moveTo>
                  <a:lnTo>
                    <a:pt x="2696" y="1618"/>
                  </a:lnTo>
                  <a:cubicBezTo>
                    <a:pt x="2696" y="1632"/>
                    <a:pt x="2686" y="1648"/>
                    <a:pt x="2671" y="1648"/>
                  </a:cubicBezTo>
                  <a:cubicBezTo>
                    <a:pt x="25" y="1648"/>
                    <a:pt x="25" y="1648"/>
                    <a:pt x="25" y="1648"/>
                  </a:cubicBezTo>
                  <a:cubicBezTo>
                    <a:pt x="10" y="1648"/>
                    <a:pt x="0" y="1632"/>
                    <a:pt x="0" y="16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2671" y="0"/>
                    <a:pt x="2671" y="0"/>
                    <a:pt x="2671" y="0"/>
                  </a:cubicBezTo>
                  <a:cubicBezTo>
                    <a:pt x="2686" y="0"/>
                    <a:pt x="2696" y="9"/>
                    <a:pt x="2696" y="25"/>
                  </a:cubicBezTo>
                  <a:lnTo>
                    <a:pt x="2696" y="1618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20"/>
            <p:cNvSpPr>
              <a:spLocks noChangeArrowheads="1"/>
            </p:cNvSpPr>
            <p:nvPr/>
          </p:nvSpPr>
          <p:spPr bwMode="auto">
            <a:xfrm>
              <a:off x="4865" y="1620"/>
              <a:ext cx="779" cy="50"/>
            </a:xfrm>
            <a:custGeom>
              <a:avLst/>
              <a:gdLst>
                <a:gd name="T0" fmla="*/ 144 w 3441"/>
                <a:gd name="T1" fmla="*/ 218 h 224"/>
                <a:gd name="T2" fmla="*/ 144 w 3441"/>
                <a:gd name="T3" fmla="*/ 218 h 224"/>
                <a:gd name="T4" fmla="*/ 154 w 3441"/>
                <a:gd name="T5" fmla="*/ 223 h 224"/>
                <a:gd name="T6" fmla="*/ 3286 w 3441"/>
                <a:gd name="T7" fmla="*/ 223 h 224"/>
                <a:gd name="T8" fmla="*/ 3296 w 3441"/>
                <a:gd name="T9" fmla="*/ 218 h 224"/>
                <a:gd name="T10" fmla="*/ 3440 w 3441"/>
                <a:gd name="T11" fmla="*/ 5 h 224"/>
                <a:gd name="T12" fmla="*/ 3435 w 3441"/>
                <a:gd name="T13" fmla="*/ 0 h 224"/>
                <a:gd name="T14" fmla="*/ 2100 w 3441"/>
                <a:gd name="T15" fmla="*/ 0 h 224"/>
                <a:gd name="T16" fmla="*/ 2085 w 3441"/>
                <a:gd name="T17" fmla="*/ 0 h 224"/>
                <a:gd name="T18" fmla="*/ 1727 w 3441"/>
                <a:gd name="T19" fmla="*/ 74 h 224"/>
                <a:gd name="T20" fmla="*/ 1713 w 3441"/>
                <a:gd name="T21" fmla="*/ 74 h 224"/>
                <a:gd name="T22" fmla="*/ 1350 w 3441"/>
                <a:gd name="T23" fmla="*/ 0 h 224"/>
                <a:gd name="T24" fmla="*/ 1340 w 3441"/>
                <a:gd name="T25" fmla="*/ 0 h 224"/>
                <a:gd name="T26" fmla="*/ 5 w 3441"/>
                <a:gd name="T27" fmla="*/ 0 h 224"/>
                <a:gd name="T28" fmla="*/ 0 w 3441"/>
                <a:gd name="T29" fmla="*/ 5 h 224"/>
                <a:gd name="T30" fmla="*/ 144 w 3441"/>
                <a:gd name="T31" fmla="*/ 2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41" h="224">
                  <a:moveTo>
                    <a:pt x="144" y="218"/>
                  </a:moveTo>
                  <a:lnTo>
                    <a:pt x="144" y="218"/>
                  </a:lnTo>
                  <a:cubicBezTo>
                    <a:pt x="144" y="223"/>
                    <a:pt x="149" y="223"/>
                    <a:pt x="154" y="223"/>
                  </a:cubicBezTo>
                  <a:cubicBezTo>
                    <a:pt x="3286" y="223"/>
                    <a:pt x="3286" y="223"/>
                    <a:pt x="3286" y="223"/>
                  </a:cubicBezTo>
                  <a:cubicBezTo>
                    <a:pt x="3291" y="223"/>
                    <a:pt x="3296" y="223"/>
                    <a:pt x="3296" y="218"/>
                  </a:cubicBezTo>
                  <a:cubicBezTo>
                    <a:pt x="3440" y="5"/>
                    <a:pt x="3440" y="5"/>
                    <a:pt x="3440" y="5"/>
                  </a:cubicBezTo>
                  <a:cubicBezTo>
                    <a:pt x="3440" y="0"/>
                    <a:pt x="3440" y="0"/>
                    <a:pt x="3435" y="0"/>
                  </a:cubicBezTo>
                  <a:cubicBezTo>
                    <a:pt x="2100" y="0"/>
                    <a:pt x="2100" y="0"/>
                    <a:pt x="2100" y="0"/>
                  </a:cubicBezTo>
                  <a:cubicBezTo>
                    <a:pt x="2095" y="0"/>
                    <a:pt x="2090" y="0"/>
                    <a:pt x="2085" y="0"/>
                  </a:cubicBezTo>
                  <a:cubicBezTo>
                    <a:pt x="1727" y="74"/>
                    <a:pt x="1727" y="74"/>
                    <a:pt x="1727" y="74"/>
                  </a:cubicBezTo>
                  <a:cubicBezTo>
                    <a:pt x="1722" y="74"/>
                    <a:pt x="1718" y="74"/>
                    <a:pt x="1713" y="74"/>
                  </a:cubicBezTo>
                  <a:cubicBezTo>
                    <a:pt x="1350" y="0"/>
                    <a:pt x="1350" y="0"/>
                    <a:pt x="1350" y="0"/>
                  </a:cubicBezTo>
                  <a:cubicBezTo>
                    <a:pt x="1345" y="0"/>
                    <a:pt x="1340" y="0"/>
                    <a:pt x="134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5"/>
                  </a:cubicBezTo>
                  <a:lnTo>
                    <a:pt x="144" y="218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21"/>
            <p:cNvSpPr>
              <a:spLocks noChangeArrowheads="1"/>
            </p:cNvSpPr>
            <p:nvPr/>
          </p:nvSpPr>
          <p:spPr bwMode="auto">
            <a:xfrm>
              <a:off x="4865" y="1620"/>
              <a:ext cx="779" cy="50"/>
            </a:xfrm>
            <a:custGeom>
              <a:avLst/>
              <a:gdLst>
                <a:gd name="T0" fmla="*/ 144 w 3441"/>
                <a:gd name="T1" fmla="*/ 218 h 224"/>
                <a:gd name="T2" fmla="*/ 144 w 3441"/>
                <a:gd name="T3" fmla="*/ 218 h 224"/>
                <a:gd name="T4" fmla="*/ 154 w 3441"/>
                <a:gd name="T5" fmla="*/ 223 h 224"/>
                <a:gd name="T6" fmla="*/ 3286 w 3441"/>
                <a:gd name="T7" fmla="*/ 223 h 224"/>
                <a:gd name="T8" fmla="*/ 3296 w 3441"/>
                <a:gd name="T9" fmla="*/ 218 h 224"/>
                <a:gd name="T10" fmla="*/ 3440 w 3441"/>
                <a:gd name="T11" fmla="*/ 5 h 224"/>
                <a:gd name="T12" fmla="*/ 3435 w 3441"/>
                <a:gd name="T13" fmla="*/ 0 h 224"/>
                <a:gd name="T14" fmla="*/ 2100 w 3441"/>
                <a:gd name="T15" fmla="*/ 0 h 224"/>
                <a:gd name="T16" fmla="*/ 2085 w 3441"/>
                <a:gd name="T17" fmla="*/ 0 h 224"/>
                <a:gd name="T18" fmla="*/ 1727 w 3441"/>
                <a:gd name="T19" fmla="*/ 74 h 224"/>
                <a:gd name="T20" fmla="*/ 1713 w 3441"/>
                <a:gd name="T21" fmla="*/ 74 h 224"/>
                <a:gd name="T22" fmla="*/ 1350 w 3441"/>
                <a:gd name="T23" fmla="*/ 0 h 224"/>
                <a:gd name="T24" fmla="*/ 1340 w 3441"/>
                <a:gd name="T25" fmla="*/ 0 h 224"/>
                <a:gd name="T26" fmla="*/ 5 w 3441"/>
                <a:gd name="T27" fmla="*/ 0 h 224"/>
                <a:gd name="T28" fmla="*/ 0 w 3441"/>
                <a:gd name="T29" fmla="*/ 5 h 224"/>
                <a:gd name="T30" fmla="*/ 144 w 3441"/>
                <a:gd name="T31" fmla="*/ 2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41" h="224">
                  <a:moveTo>
                    <a:pt x="144" y="218"/>
                  </a:moveTo>
                  <a:lnTo>
                    <a:pt x="144" y="218"/>
                  </a:lnTo>
                  <a:cubicBezTo>
                    <a:pt x="144" y="223"/>
                    <a:pt x="149" y="223"/>
                    <a:pt x="154" y="223"/>
                  </a:cubicBezTo>
                  <a:cubicBezTo>
                    <a:pt x="3286" y="223"/>
                    <a:pt x="3286" y="223"/>
                    <a:pt x="3286" y="223"/>
                  </a:cubicBezTo>
                  <a:cubicBezTo>
                    <a:pt x="3291" y="223"/>
                    <a:pt x="3296" y="223"/>
                    <a:pt x="3296" y="218"/>
                  </a:cubicBezTo>
                  <a:cubicBezTo>
                    <a:pt x="3440" y="5"/>
                    <a:pt x="3440" y="5"/>
                    <a:pt x="3440" y="5"/>
                  </a:cubicBezTo>
                  <a:cubicBezTo>
                    <a:pt x="3440" y="0"/>
                    <a:pt x="3440" y="0"/>
                    <a:pt x="3435" y="0"/>
                  </a:cubicBezTo>
                  <a:cubicBezTo>
                    <a:pt x="2100" y="0"/>
                    <a:pt x="2100" y="0"/>
                    <a:pt x="2100" y="0"/>
                  </a:cubicBezTo>
                  <a:cubicBezTo>
                    <a:pt x="2095" y="0"/>
                    <a:pt x="2090" y="0"/>
                    <a:pt x="2085" y="0"/>
                  </a:cubicBezTo>
                  <a:cubicBezTo>
                    <a:pt x="1727" y="74"/>
                    <a:pt x="1727" y="74"/>
                    <a:pt x="1727" y="74"/>
                  </a:cubicBezTo>
                  <a:cubicBezTo>
                    <a:pt x="1722" y="74"/>
                    <a:pt x="1718" y="74"/>
                    <a:pt x="1713" y="74"/>
                  </a:cubicBezTo>
                  <a:cubicBezTo>
                    <a:pt x="1350" y="0"/>
                    <a:pt x="1350" y="0"/>
                    <a:pt x="1350" y="0"/>
                  </a:cubicBezTo>
                  <a:cubicBezTo>
                    <a:pt x="1345" y="0"/>
                    <a:pt x="1340" y="0"/>
                    <a:pt x="134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5"/>
                  </a:cubicBezTo>
                  <a:lnTo>
                    <a:pt x="144" y="218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22"/>
            <p:cNvSpPr>
              <a:spLocks noChangeArrowheads="1"/>
            </p:cNvSpPr>
            <p:nvPr/>
          </p:nvSpPr>
          <p:spPr bwMode="auto">
            <a:xfrm>
              <a:off x="3777" y="125"/>
              <a:ext cx="780" cy="560"/>
            </a:xfrm>
            <a:custGeom>
              <a:avLst/>
              <a:gdLst>
                <a:gd name="T0" fmla="*/ 3445 w 3446"/>
                <a:gd name="T1" fmla="*/ 2447 h 2473"/>
                <a:gd name="T2" fmla="*/ 3445 w 3446"/>
                <a:gd name="T3" fmla="*/ 2447 h 2473"/>
                <a:gd name="T4" fmla="*/ 3415 w 3446"/>
                <a:gd name="T5" fmla="*/ 2472 h 2473"/>
                <a:gd name="T6" fmla="*/ 25 w 3446"/>
                <a:gd name="T7" fmla="*/ 2472 h 2473"/>
                <a:gd name="T8" fmla="*/ 0 w 3446"/>
                <a:gd name="T9" fmla="*/ 2447 h 2473"/>
                <a:gd name="T10" fmla="*/ 0 w 3446"/>
                <a:gd name="T11" fmla="*/ 25 h 2473"/>
                <a:gd name="T12" fmla="*/ 25 w 3446"/>
                <a:gd name="T13" fmla="*/ 0 h 2473"/>
                <a:gd name="T14" fmla="*/ 3415 w 3446"/>
                <a:gd name="T15" fmla="*/ 0 h 2473"/>
                <a:gd name="T16" fmla="*/ 3445 w 3446"/>
                <a:gd name="T17" fmla="*/ 25 h 2473"/>
                <a:gd name="T18" fmla="*/ 3445 w 3446"/>
                <a:gd name="T19" fmla="*/ 2447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6" h="2473">
                  <a:moveTo>
                    <a:pt x="3445" y="2447"/>
                  </a:moveTo>
                  <a:lnTo>
                    <a:pt x="3445" y="2447"/>
                  </a:lnTo>
                  <a:cubicBezTo>
                    <a:pt x="3445" y="2462"/>
                    <a:pt x="3430" y="2472"/>
                    <a:pt x="3415" y="2472"/>
                  </a:cubicBezTo>
                  <a:cubicBezTo>
                    <a:pt x="25" y="2472"/>
                    <a:pt x="25" y="2472"/>
                    <a:pt x="25" y="2472"/>
                  </a:cubicBezTo>
                  <a:cubicBezTo>
                    <a:pt x="10" y="2472"/>
                    <a:pt x="0" y="2462"/>
                    <a:pt x="0" y="24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415" y="0"/>
                    <a:pt x="3415" y="0"/>
                    <a:pt x="3415" y="0"/>
                  </a:cubicBezTo>
                  <a:cubicBezTo>
                    <a:pt x="3430" y="0"/>
                    <a:pt x="3445" y="10"/>
                    <a:pt x="3445" y="25"/>
                  </a:cubicBezTo>
                  <a:lnTo>
                    <a:pt x="3445" y="2447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23"/>
            <p:cNvSpPr>
              <a:spLocks noChangeArrowheads="1"/>
            </p:cNvSpPr>
            <p:nvPr/>
          </p:nvSpPr>
          <p:spPr bwMode="auto">
            <a:xfrm>
              <a:off x="3777" y="125"/>
              <a:ext cx="780" cy="560"/>
            </a:xfrm>
            <a:custGeom>
              <a:avLst/>
              <a:gdLst>
                <a:gd name="T0" fmla="*/ 3445 w 3446"/>
                <a:gd name="T1" fmla="*/ 2447 h 2473"/>
                <a:gd name="T2" fmla="*/ 3445 w 3446"/>
                <a:gd name="T3" fmla="*/ 2447 h 2473"/>
                <a:gd name="T4" fmla="*/ 3415 w 3446"/>
                <a:gd name="T5" fmla="*/ 2472 h 2473"/>
                <a:gd name="T6" fmla="*/ 25 w 3446"/>
                <a:gd name="T7" fmla="*/ 2472 h 2473"/>
                <a:gd name="T8" fmla="*/ 0 w 3446"/>
                <a:gd name="T9" fmla="*/ 2447 h 2473"/>
                <a:gd name="T10" fmla="*/ 0 w 3446"/>
                <a:gd name="T11" fmla="*/ 25 h 2473"/>
                <a:gd name="T12" fmla="*/ 25 w 3446"/>
                <a:gd name="T13" fmla="*/ 0 h 2473"/>
                <a:gd name="T14" fmla="*/ 3415 w 3446"/>
                <a:gd name="T15" fmla="*/ 0 h 2473"/>
                <a:gd name="T16" fmla="*/ 3445 w 3446"/>
                <a:gd name="T17" fmla="*/ 25 h 2473"/>
                <a:gd name="T18" fmla="*/ 3445 w 3446"/>
                <a:gd name="T19" fmla="*/ 2447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6" h="2473">
                  <a:moveTo>
                    <a:pt x="3445" y="2447"/>
                  </a:moveTo>
                  <a:lnTo>
                    <a:pt x="3445" y="2447"/>
                  </a:lnTo>
                  <a:cubicBezTo>
                    <a:pt x="3445" y="2462"/>
                    <a:pt x="3430" y="2472"/>
                    <a:pt x="3415" y="2472"/>
                  </a:cubicBezTo>
                  <a:cubicBezTo>
                    <a:pt x="25" y="2472"/>
                    <a:pt x="25" y="2472"/>
                    <a:pt x="25" y="2472"/>
                  </a:cubicBezTo>
                  <a:cubicBezTo>
                    <a:pt x="10" y="2472"/>
                    <a:pt x="0" y="2462"/>
                    <a:pt x="0" y="24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415" y="0"/>
                    <a:pt x="3415" y="0"/>
                    <a:pt x="3415" y="0"/>
                  </a:cubicBezTo>
                  <a:cubicBezTo>
                    <a:pt x="3430" y="0"/>
                    <a:pt x="3445" y="10"/>
                    <a:pt x="3445" y="25"/>
                  </a:cubicBezTo>
                  <a:lnTo>
                    <a:pt x="3445" y="2447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>
              <a:off x="3777" y="601"/>
              <a:ext cx="780" cy="0"/>
            </a:xfrm>
            <a:prstGeom prst="line">
              <a:avLst/>
            </a:pr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25"/>
            <p:cNvSpPr>
              <a:spLocks noChangeArrowheads="1"/>
            </p:cNvSpPr>
            <p:nvPr/>
          </p:nvSpPr>
          <p:spPr bwMode="auto">
            <a:xfrm>
              <a:off x="4015" y="686"/>
              <a:ext cx="304" cy="100"/>
            </a:xfrm>
            <a:custGeom>
              <a:avLst/>
              <a:gdLst>
                <a:gd name="T0" fmla="*/ 1345 w 1346"/>
                <a:gd name="T1" fmla="*/ 446 h 447"/>
                <a:gd name="T2" fmla="*/ 1345 w 1346"/>
                <a:gd name="T3" fmla="*/ 446 h 447"/>
                <a:gd name="T4" fmla="*/ 1345 w 1346"/>
                <a:gd name="T5" fmla="*/ 446 h 447"/>
                <a:gd name="T6" fmla="*/ 5 w 1346"/>
                <a:gd name="T7" fmla="*/ 446 h 447"/>
                <a:gd name="T8" fmla="*/ 5 w 1346"/>
                <a:gd name="T9" fmla="*/ 446 h 447"/>
                <a:gd name="T10" fmla="*/ 224 w 1346"/>
                <a:gd name="T11" fmla="*/ 303 h 447"/>
                <a:gd name="T12" fmla="*/ 224 w 1346"/>
                <a:gd name="T13" fmla="*/ 298 h 447"/>
                <a:gd name="T14" fmla="*/ 150 w 1346"/>
                <a:gd name="T15" fmla="*/ 5 h 447"/>
                <a:gd name="T16" fmla="*/ 154 w 1346"/>
                <a:gd name="T17" fmla="*/ 0 h 447"/>
                <a:gd name="T18" fmla="*/ 1197 w 1346"/>
                <a:gd name="T19" fmla="*/ 0 h 447"/>
                <a:gd name="T20" fmla="*/ 1197 w 1346"/>
                <a:gd name="T21" fmla="*/ 5 h 447"/>
                <a:gd name="T22" fmla="*/ 1122 w 1346"/>
                <a:gd name="T23" fmla="*/ 298 h 447"/>
                <a:gd name="T24" fmla="*/ 1127 w 1346"/>
                <a:gd name="T25" fmla="*/ 303 h 447"/>
                <a:gd name="T26" fmla="*/ 1345 w 1346"/>
                <a:gd name="T27" fmla="*/ 44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6" h="447">
                  <a:moveTo>
                    <a:pt x="1345" y="446"/>
                  </a:moveTo>
                  <a:lnTo>
                    <a:pt x="1345" y="446"/>
                  </a:lnTo>
                  <a:lnTo>
                    <a:pt x="1345" y="446"/>
                  </a:lnTo>
                  <a:cubicBezTo>
                    <a:pt x="5" y="446"/>
                    <a:pt x="5" y="446"/>
                    <a:pt x="5" y="446"/>
                  </a:cubicBezTo>
                  <a:cubicBezTo>
                    <a:pt x="0" y="446"/>
                    <a:pt x="0" y="446"/>
                    <a:pt x="5" y="446"/>
                  </a:cubicBezTo>
                  <a:cubicBezTo>
                    <a:pt x="224" y="303"/>
                    <a:pt x="224" y="303"/>
                    <a:pt x="224" y="303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0"/>
                    <a:pt x="150" y="0"/>
                    <a:pt x="154" y="0"/>
                  </a:cubicBez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97" y="0"/>
                    <a:pt x="1197" y="5"/>
                  </a:cubicBezTo>
                  <a:cubicBezTo>
                    <a:pt x="1122" y="298"/>
                    <a:pt x="1122" y="298"/>
                    <a:pt x="1122" y="298"/>
                  </a:cubicBezTo>
                  <a:cubicBezTo>
                    <a:pt x="1122" y="298"/>
                    <a:pt x="1127" y="298"/>
                    <a:pt x="1127" y="303"/>
                  </a:cubicBezTo>
                  <a:lnTo>
                    <a:pt x="1345" y="446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26"/>
            <p:cNvSpPr>
              <a:spLocks noChangeArrowheads="1"/>
            </p:cNvSpPr>
            <p:nvPr/>
          </p:nvSpPr>
          <p:spPr bwMode="auto">
            <a:xfrm>
              <a:off x="4015" y="686"/>
              <a:ext cx="304" cy="100"/>
            </a:xfrm>
            <a:custGeom>
              <a:avLst/>
              <a:gdLst>
                <a:gd name="T0" fmla="*/ 1345 w 1346"/>
                <a:gd name="T1" fmla="*/ 446 h 447"/>
                <a:gd name="T2" fmla="*/ 1345 w 1346"/>
                <a:gd name="T3" fmla="*/ 446 h 447"/>
                <a:gd name="T4" fmla="*/ 1345 w 1346"/>
                <a:gd name="T5" fmla="*/ 446 h 447"/>
                <a:gd name="T6" fmla="*/ 5 w 1346"/>
                <a:gd name="T7" fmla="*/ 446 h 447"/>
                <a:gd name="T8" fmla="*/ 5 w 1346"/>
                <a:gd name="T9" fmla="*/ 446 h 447"/>
                <a:gd name="T10" fmla="*/ 224 w 1346"/>
                <a:gd name="T11" fmla="*/ 303 h 447"/>
                <a:gd name="T12" fmla="*/ 224 w 1346"/>
                <a:gd name="T13" fmla="*/ 298 h 447"/>
                <a:gd name="T14" fmla="*/ 150 w 1346"/>
                <a:gd name="T15" fmla="*/ 5 h 447"/>
                <a:gd name="T16" fmla="*/ 154 w 1346"/>
                <a:gd name="T17" fmla="*/ 0 h 447"/>
                <a:gd name="T18" fmla="*/ 1197 w 1346"/>
                <a:gd name="T19" fmla="*/ 0 h 447"/>
                <a:gd name="T20" fmla="*/ 1197 w 1346"/>
                <a:gd name="T21" fmla="*/ 5 h 447"/>
                <a:gd name="T22" fmla="*/ 1122 w 1346"/>
                <a:gd name="T23" fmla="*/ 298 h 447"/>
                <a:gd name="T24" fmla="*/ 1127 w 1346"/>
                <a:gd name="T25" fmla="*/ 303 h 447"/>
                <a:gd name="T26" fmla="*/ 1345 w 1346"/>
                <a:gd name="T27" fmla="*/ 44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6" h="447">
                  <a:moveTo>
                    <a:pt x="1345" y="446"/>
                  </a:moveTo>
                  <a:lnTo>
                    <a:pt x="1345" y="446"/>
                  </a:lnTo>
                  <a:lnTo>
                    <a:pt x="1345" y="446"/>
                  </a:lnTo>
                  <a:cubicBezTo>
                    <a:pt x="5" y="446"/>
                    <a:pt x="5" y="446"/>
                    <a:pt x="5" y="446"/>
                  </a:cubicBezTo>
                  <a:cubicBezTo>
                    <a:pt x="0" y="446"/>
                    <a:pt x="0" y="446"/>
                    <a:pt x="5" y="446"/>
                  </a:cubicBezTo>
                  <a:cubicBezTo>
                    <a:pt x="224" y="303"/>
                    <a:pt x="224" y="303"/>
                    <a:pt x="224" y="303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0"/>
                    <a:pt x="150" y="0"/>
                    <a:pt x="154" y="0"/>
                  </a:cubicBez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97" y="0"/>
                    <a:pt x="1197" y="5"/>
                  </a:cubicBezTo>
                  <a:cubicBezTo>
                    <a:pt x="1122" y="298"/>
                    <a:pt x="1122" y="298"/>
                    <a:pt x="1122" y="298"/>
                  </a:cubicBezTo>
                  <a:cubicBezTo>
                    <a:pt x="1122" y="298"/>
                    <a:pt x="1127" y="298"/>
                    <a:pt x="1127" y="303"/>
                  </a:cubicBezTo>
                  <a:lnTo>
                    <a:pt x="1345" y="446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27"/>
            <p:cNvSpPr>
              <a:spLocks noChangeArrowheads="1"/>
            </p:cNvSpPr>
            <p:nvPr/>
          </p:nvSpPr>
          <p:spPr bwMode="auto">
            <a:xfrm>
              <a:off x="3981" y="1276"/>
              <a:ext cx="287" cy="343"/>
            </a:xfrm>
            <a:custGeom>
              <a:avLst/>
              <a:gdLst>
                <a:gd name="T0" fmla="*/ 1270 w 1271"/>
                <a:gd name="T1" fmla="*/ 30 h 1515"/>
                <a:gd name="T2" fmla="*/ 1270 w 1271"/>
                <a:gd name="T3" fmla="*/ 30 h 1515"/>
                <a:gd name="T4" fmla="*/ 1246 w 1271"/>
                <a:gd name="T5" fmla="*/ 0 h 1515"/>
                <a:gd name="T6" fmla="*/ 25 w 1271"/>
                <a:gd name="T7" fmla="*/ 0 h 1515"/>
                <a:gd name="T8" fmla="*/ 0 w 1271"/>
                <a:gd name="T9" fmla="*/ 30 h 1515"/>
                <a:gd name="T10" fmla="*/ 0 w 1271"/>
                <a:gd name="T11" fmla="*/ 1484 h 1515"/>
                <a:gd name="T12" fmla="*/ 25 w 1271"/>
                <a:gd name="T13" fmla="*/ 1514 h 1515"/>
                <a:gd name="T14" fmla="*/ 1246 w 1271"/>
                <a:gd name="T15" fmla="*/ 1514 h 1515"/>
                <a:gd name="T16" fmla="*/ 1270 w 1271"/>
                <a:gd name="T17" fmla="*/ 1484 h 1515"/>
                <a:gd name="T18" fmla="*/ 1270 w 1271"/>
                <a:gd name="T19" fmla="*/ 3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1" h="1515">
                  <a:moveTo>
                    <a:pt x="1270" y="30"/>
                  </a:moveTo>
                  <a:lnTo>
                    <a:pt x="1270" y="30"/>
                  </a:lnTo>
                  <a:cubicBezTo>
                    <a:pt x="1270" y="14"/>
                    <a:pt x="1260" y="0"/>
                    <a:pt x="124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0" y="0"/>
                    <a:pt x="0" y="14"/>
                    <a:pt x="0" y="30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498"/>
                    <a:pt x="10" y="1514"/>
                    <a:pt x="25" y="1514"/>
                  </a:cubicBezTo>
                  <a:cubicBezTo>
                    <a:pt x="1246" y="1514"/>
                    <a:pt x="1246" y="1514"/>
                    <a:pt x="1246" y="1514"/>
                  </a:cubicBezTo>
                  <a:cubicBezTo>
                    <a:pt x="1260" y="1514"/>
                    <a:pt x="1270" y="1498"/>
                    <a:pt x="1270" y="1484"/>
                  </a:cubicBezTo>
                  <a:lnTo>
                    <a:pt x="1270" y="30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28"/>
            <p:cNvSpPr>
              <a:spLocks noChangeArrowheads="1"/>
            </p:cNvSpPr>
            <p:nvPr/>
          </p:nvSpPr>
          <p:spPr bwMode="auto">
            <a:xfrm>
              <a:off x="3981" y="1276"/>
              <a:ext cx="287" cy="343"/>
            </a:xfrm>
            <a:custGeom>
              <a:avLst/>
              <a:gdLst>
                <a:gd name="T0" fmla="*/ 1270 w 1271"/>
                <a:gd name="T1" fmla="*/ 30 h 1515"/>
                <a:gd name="T2" fmla="*/ 1270 w 1271"/>
                <a:gd name="T3" fmla="*/ 30 h 1515"/>
                <a:gd name="T4" fmla="*/ 1246 w 1271"/>
                <a:gd name="T5" fmla="*/ 0 h 1515"/>
                <a:gd name="T6" fmla="*/ 25 w 1271"/>
                <a:gd name="T7" fmla="*/ 0 h 1515"/>
                <a:gd name="T8" fmla="*/ 0 w 1271"/>
                <a:gd name="T9" fmla="*/ 30 h 1515"/>
                <a:gd name="T10" fmla="*/ 0 w 1271"/>
                <a:gd name="T11" fmla="*/ 1484 h 1515"/>
                <a:gd name="T12" fmla="*/ 25 w 1271"/>
                <a:gd name="T13" fmla="*/ 1514 h 1515"/>
                <a:gd name="T14" fmla="*/ 1246 w 1271"/>
                <a:gd name="T15" fmla="*/ 1514 h 1515"/>
                <a:gd name="T16" fmla="*/ 1270 w 1271"/>
                <a:gd name="T17" fmla="*/ 1484 h 1515"/>
                <a:gd name="T18" fmla="*/ 1270 w 1271"/>
                <a:gd name="T19" fmla="*/ 3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1" h="1515">
                  <a:moveTo>
                    <a:pt x="1270" y="30"/>
                  </a:moveTo>
                  <a:lnTo>
                    <a:pt x="1270" y="30"/>
                  </a:lnTo>
                  <a:cubicBezTo>
                    <a:pt x="1270" y="14"/>
                    <a:pt x="1260" y="0"/>
                    <a:pt x="124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0" y="0"/>
                    <a:pt x="0" y="14"/>
                    <a:pt x="0" y="30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498"/>
                    <a:pt x="10" y="1514"/>
                    <a:pt x="25" y="1514"/>
                  </a:cubicBezTo>
                  <a:cubicBezTo>
                    <a:pt x="1246" y="1514"/>
                    <a:pt x="1246" y="1514"/>
                    <a:pt x="1246" y="1514"/>
                  </a:cubicBezTo>
                  <a:cubicBezTo>
                    <a:pt x="1260" y="1514"/>
                    <a:pt x="1270" y="1498"/>
                    <a:pt x="1270" y="1484"/>
                  </a:cubicBezTo>
                  <a:lnTo>
                    <a:pt x="1270" y="30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29"/>
            <p:cNvSpPr>
              <a:spLocks noChangeArrowheads="1"/>
            </p:cNvSpPr>
            <p:nvPr/>
          </p:nvSpPr>
          <p:spPr bwMode="auto">
            <a:xfrm>
              <a:off x="4107" y="1548"/>
              <a:ext cx="35" cy="35"/>
            </a:xfrm>
            <a:custGeom>
              <a:avLst/>
              <a:gdLst>
                <a:gd name="T0" fmla="*/ 0 w 160"/>
                <a:gd name="T1" fmla="*/ 79 h 160"/>
                <a:gd name="T2" fmla="*/ 0 w 160"/>
                <a:gd name="T3" fmla="*/ 79 h 160"/>
                <a:gd name="T4" fmla="*/ 80 w 160"/>
                <a:gd name="T5" fmla="*/ 0 h 160"/>
                <a:gd name="T6" fmla="*/ 159 w 160"/>
                <a:gd name="T7" fmla="*/ 79 h 160"/>
                <a:gd name="T8" fmla="*/ 80 w 160"/>
                <a:gd name="T9" fmla="*/ 159 h 160"/>
                <a:gd name="T10" fmla="*/ 0 w 160"/>
                <a:gd name="T11" fmla="*/ 7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0" y="79"/>
                  </a:moveTo>
                  <a:lnTo>
                    <a:pt x="0" y="79"/>
                  </a:lnTo>
                  <a:cubicBezTo>
                    <a:pt x="0" y="35"/>
                    <a:pt x="35" y="0"/>
                    <a:pt x="80" y="0"/>
                  </a:cubicBezTo>
                  <a:cubicBezTo>
                    <a:pt x="124" y="0"/>
                    <a:pt x="159" y="35"/>
                    <a:pt x="159" y="79"/>
                  </a:cubicBezTo>
                  <a:cubicBezTo>
                    <a:pt x="159" y="124"/>
                    <a:pt x="124" y="159"/>
                    <a:pt x="80" y="159"/>
                  </a:cubicBezTo>
                  <a:cubicBezTo>
                    <a:pt x="35" y="159"/>
                    <a:pt x="0" y="124"/>
                    <a:pt x="0" y="79"/>
                  </a:cubicBezTo>
                </a:path>
              </a:pathLst>
            </a:custGeom>
            <a:solidFill>
              <a:srgbClr val="58595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30"/>
            <p:cNvSpPr>
              <a:spLocks noChangeArrowheads="1"/>
            </p:cNvSpPr>
            <p:nvPr/>
          </p:nvSpPr>
          <p:spPr bwMode="auto">
            <a:xfrm>
              <a:off x="4037" y="1344"/>
              <a:ext cx="172" cy="149"/>
            </a:xfrm>
            <a:custGeom>
              <a:avLst/>
              <a:gdLst>
                <a:gd name="T0" fmla="*/ 680 w 765"/>
                <a:gd name="T1" fmla="*/ 486 h 661"/>
                <a:gd name="T2" fmla="*/ 680 w 765"/>
                <a:gd name="T3" fmla="*/ 486 h 661"/>
                <a:gd name="T4" fmla="*/ 620 w 765"/>
                <a:gd name="T5" fmla="*/ 471 h 661"/>
                <a:gd name="T6" fmla="*/ 506 w 765"/>
                <a:gd name="T7" fmla="*/ 411 h 661"/>
                <a:gd name="T8" fmla="*/ 521 w 765"/>
                <a:gd name="T9" fmla="*/ 377 h 661"/>
                <a:gd name="T10" fmla="*/ 526 w 765"/>
                <a:gd name="T11" fmla="*/ 357 h 661"/>
                <a:gd name="T12" fmla="*/ 546 w 765"/>
                <a:gd name="T13" fmla="*/ 327 h 661"/>
                <a:gd name="T14" fmla="*/ 561 w 765"/>
                <a:gd name="T15" fmla="*/ 238 h 661"/>
                <a:gd name="T16" fmla="*/ 551 w 765"/>
                <a:gd name="T17" fmla="*/ 218 h 661"/>
                <a:gd name="T18" fmla="*/ 551 w 765"/>
                <a:gd name="T19" fmla="*/ 129 h 661"/>
                <a:gd name="T20" fmla="*/ 546 w 765"/>
                <a:gd name="T21" fmla="*/ 94 h 661"/>
                <a:gd name="T22" fmla="*/ 471 w 765"/>
                <a:gd name="T23" fmla="*/ 24 h 661"/>
                <a:gd name="T24" fmla="*/ 382 w 765"/>
                <a:gd name="T25" fmla="*/ 5 h 661"/>
                <a:gd name="T26" fmla="*/ 367 w 765"/>
                <a:gd name="T27" fmla="*/ 5 h 661"/>
                <a:gd name="T28" fmla="*/ 357 w 765"/>
                <a:gd name="T29" fmla="*/ 5 h 661"/>
                <a:gd name="T30" fmla="*/ 342 w 765"/>
                <a:gd name="T31" fmla="*/ 0 h 661"/>
                <a:gd name="T32" fmla="*/ 243 w 765"/>
                <a:gd name="T33" fmla="*/ 44 h 661"/>
                <a:gd name="T34" fmla="*/ 213 w 765"/>
                <a:gd name="T35" fmla="*/ 218 h 661"/>
                <a:gd name="T36" fmla="*/ 203 w 765"/>
                <a:gd name="T37" fmla="*/ 238 h 661"/>
                <a:gd name="T38" fmla="*/ 218 w 765"/>
                <a:gd name="T39" fmla="*/ 327 h 661"/>
                <a:gd name="T40" fmla="*/ 233 w 765"/>
                <a:gd name="T41" fmla="*/ 357 h 661"/>
                <a:gd name="T42" fmla="*/ 248 w 765"/>
                <a:gd name="T43" fmla="*/ 377 h 661"/>
                <a:gd name="T44" fmla="*/ 258 w 765"/>
                <a:gd name="T45" fmla="*/ 411 h 661"/>
                <a:gd name="T46" fmla="*/ 144 w 765"/>
                <a:gd name="T47" fmla="*/ 471 h 661"/>
                <a:gd name="T48" fmla="*/ 84 w 765"/>
                <a:gd name="T49" fmla="*/ 486 h 661"/>
                <a:gd name="T50" fmla="*/ 15 w 765"/>
                <a:gd name="T51" fmla="*/ 645 h 661"/>
                <a:gd name="T52" fmla="*/ 15 w 765"/>
                <a:gd name="T53" fmla="*/ 660 h 661"/>
                <a:gd name="T54" fmla="*/ 749 w 765"/>
                <a:gd name="T55" fmla="*/ 660 h 661"/>
                <a:gd name="T56" fmla="*/ 749 w 765"/>
                <a:gd name="T57" fmla="*/ 645 h 661"/>
                <a:gd name="T58" fmla="*/ 680 w 765"/>
                <a:gd name="T59" fmla="*/ 48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5" h="661">
                  <a:moveTo>
                    <a:pt x="680" y="486"/>
                  </a:moveTo>
                  <a:lnTo>
                    <a:pt x="680" y="486"/>
                  </a:lnTo>
                  <a:cubicBezTo>
                    <a:pt x="660" y="481"/>
                    <a:pt x="640" y="476"/>
                    <a:pt x="620" y="471"/>
                  </a:cubicBezTo>
                  <a:cubicBezTo>
                    <a:pt x="566" y="461"/>
                    <a:pt x="516" y="451"/>
                    <a:pt x="506" y="411"/>
                  </a:cubicBezTo>
                  <a:cubicBezTo>
                    <a:pt x="506" y="407"/>
                    <a:pt x="516" y="391"/>
                    <a:pt x="521" y="377"/>
                  </a:cubicBezTo>
                  <a:cubicBezTo>
                    <a:pt x="526" y="367"/>
                    <a:pt x="526" y="357"/>
                    <a:pt x="526" y="357"/>
                  </a:cubicBezTo>
                  <a:cubicBezTo>
                    <a:pt x="536" y="352"/>
                    <a:pt x="541" y="347"/>
                    <a:pt x="546" y="327"/>
                  </a:cubicBezTo>
                  <a:cubicBezTo>
                    <a:pt x="556" y="307"/>
                    <a:pt x="561" y="258"/>
                    <a:pt x="561" y="238"/>
                  </a:cubicBezTo>
                  <a:cubicBezTo>
                    <a:pt x="561" y="228"/>
                    <a:pt x="556" y="218"/>
                    <a:pt x="551" y="218"/>
                  </a:cubicBezTo>
                  <a:cubicBezTo>
                    <a:pt x="556" y="198"/>
                    <a:pt x="561" y="163"/>
                    <a:pt x="551" y="129"/>
                  </a:cubicBezTo>
                  <a:cubicBezTo>
                    <a:pt x="556" y="114"/>
                    <a:pt x="551" y="99"/>
                    <a:pt x="546" y="94"/>
                  </a:cubicBezTo>
                  <a:cubicBezTo>
                    <a:pt x="546" y="89"/>
                    <a:pt x="536" y="44"/>
                    <a:pt x="471" y="24"/>
                  </a:cubicBezTo>
                  <a:cubicBezTo>
                    <a:pt x="447" y="9"/>
                    <a:pt x="417" y="5"/>
                    <a:pt x="382" y="5"/>
                  </a:cubicBezTo>
                  <a:cubicBezTo>
                    <a:pt x="377" y="5"/>
                    <a:pt x="372" y="5"/>
                    <a:pt x="36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2" y="0"/>
                    <a:pt x="347" y="0"/>
                    <a:pt x="342" y="0"/>
                  </a:cubicBezTo>
                  <a:cubicBezTo>
                    <a:pt x="298" y="0"/>
                    <a:pt x="268" y="14"/>
                    <a:pt x="243" y="44"/>
                  </a:cubicBezTo>
                  <a:cubicBezTo>
                    <a:pt x="198" y="99"/>
                    <a:pt x="208" y="183"/>
                    <a:pt x="213" y="218"/>
                  </a:cubicBezTo>
                  <a:cubicBezTo>
                    <a:pt x="208" y="218"/>
                    <a:pt x="203" y="228"/>
                    <a:pt x="203" y="238"/>
                  </a:cubicBezTo>
                  <a:cubicBezTo>
                    <a:pt x="203" y="258"/>
                    <a:pt x="208" y="307"/>
                    <a:pt x="218" y="327"/>
                  </a:cubicBezTo>
                  <a:cubicBezTo>
                    <a:pt x="223" y="347"/>
                    <a:pt x="228" y="357"/>
                    <a:pt x="233" y="357"/>
                  </a:cubicBezTo>
                  <a:cubicBezTo>
                    <a:pt x="238" y="357"/>
                    <a:pt x="243" y="362"/>
                    <a:pt x="248" y="377"/>
                  </a:cubicBezTo>
                  <a:cubicBezTo>
                    <a:pt x="253" y="391"/>
                    <a:pt x="258" y="407"/>
                    <a:pt x="258" y="411"/>
                  </a:cubicBezTo>
                  <a:cubicBezTo>
                    <a:pt x="248" y="451"/>
                    <a:pt x="198" y="461"/>
                    <a:pt x="144" y="471"/>
                  </a:cubicBezTo>
                  <a:cubicBezTo>
                    <a:pt x="124" y="476"/>
                    <a:pt x="104" y="481"/>
                    <a:pt x="84" y="486"/>
                  </a:cubicBezTo>
                  <a:cubicBezTo>
                    <a:pt x="0" y="511"/>
                    <a:pt x="15" y="640"/>
                    <a:pt x="15" y="645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749" y="660"/>
                    <a:pt x="749" y="660"/>
                    <a:pt x="749" y="660"/>
                  </a:cubicBezTo>
                  <a:cubicBezTo>
                    <a:pt x="749" y="645"/>
                    <a:pt x="749" y="645"/>
                    <a:pt x="749" y="645"/>
                  </a:cubicBezTo>
                  <a:cubicBezTo>
                    <a:pt x="749" y="640"/>
                    <a:pt x="764" y="511"/>
                    <a:pt x="680" y="486"/>
                  </a:cubicBezTo>
                </a:path>
              </a:pathLst>
            </a:custGeom>
            <a:noFill/>
            <a:ln w="12600" cap="flat">
              <a:solidFill>
                <a:srgbClr val="99999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31"/>
            <p:cNvSpPr>
              <a:spLocks noChangeArrowheads="1"/>
            </p:cNvSpPr>
            <p:nvPr/>
          </p:nvSpPr>
          <p:spPr bwMode="auto">
            <a:xfrm>
              <a:off x="4024" y="244"/>
              <a:ext cx="287" cy="245"/>
            </a:xfrm>
            <a:custGeom>
              <a:avLst/>
              <a:gdLst>
                <a:gd name="T0" fmla="*/ 1127 w 1272"/>
                <a:gd name="T1" fmla="*/ 799 h 1083"/>
                <a:gd name="T2" fmla="*/ 1127 w 1272"/>
                <a:gd name="T3" fmla="*/ 799 h 1083"/>
                <a:gd name="T4" fmla="*/ 1028 w 1272"/>
                <a:gd name="T5" fmla="*/ 774 h 1083"/>
                <a:gd name="T6" fmla="*/ 839 w 1272"/>
                <a:gd name="T7" fmla="*/ 680 h 1083"/>
                <a:gd name="T8" fmla="*/ 864 w 1272"/>
                <a:gd name="T9" fmla="*/ 616 h 1083"/>
                <a:gd name="T10" fmla="*/ 874 w 1272"/>
                <a:gd name="T11" fmla="*/ 586 h 1083"/>
                <a:gd name="T12" fmla="*/ 909 w 1272"/>
                <a:gd name="T13" fmla="*/ 541 h 1083"/>
                <a:gd name="T14" fmla="*/ 933 w 1272"/>
                <a:gd name="T15" fmla="*/ 392 h 1083"/>
                <a:gd name="T16" fmla="*/ 914 w 1272"/>
                <a:gd name="T17" fmla="*/ 353 h 1083"/>
                <a:gd name="T18" fmla="*/ 914 w 1272"/>
                <a:gd name="T19" fmla="*/ 208 h 1083"/>
                <a:gd name="T20" fmla="*/ 909 w 1272"/>
                <a:gd name="T21" fmla="*/ 149 h 1083"/>
                <a:gd name="T22" fmla="*/ 780 w 1272"/>
                <a:gd name="T23" fmla="*/ 35 h 1083"/>
                <a:gd name="T24" fmla="*/ 635 w 1272"/>
                <a:gd name="T25" fmla="*/ 0 h 1083"/>
                <a:gd name="T26" fmla="*/ 606 w 1272"/>
                <a:gd name="T27" fmla="*/ 0 h 1083"/>
                <a:gd name="T28" fmla="*/ 596 w 1272"/>
                <a:gd name="T29" fmla="*/ 0 h 1083"/>
                <a:gd name="T30" fmla="*/ 566 w 1272"/>
                <a:gd name="T31" fmla="*/ 0 h 1083"/>
                <a:gd name="T32" fmla="*/ 407 w 1272"/>
                <a:gd name="T33" fmla="*/ 69 h 1083"/>
                <a:gd name="T34" fmla="*/ 358 w 1272"/>
                <a:gd name="T35" fmla="*/ 353 h 1083"/>
                <a:gd name="T36" fmla="*/ 338 w 1272"/>
                <a:gd name="T37" fmla="*/ 392 h 1083"/>
                <a:gd name="T38" fmla="*/ 362 w 1272"/>
                <a:gd name="T39" fmla="*/ 541 h 1083"/>
                <a:gd name="T40" fmla="*/ 392 w 1272"/>
                <a:gd name="T41" fmla="*/ 586 h 1083"/>
                <a:gd name="T42" fmla="*/ 412 w 1272"/>
                <a:gd name="T43" fmla="*/ 616 h 1083"/>
                <a:gd name="T44" fmla="*/ 432 w 1272"/>
                <a:gd name="T45" fmla="*/ 675 h 1083"/>
                <a:gd name="T46" fmla="*/ 244 w 1272"/>
                <a:gd name="T47" fmla="*/ 774 h 1083"/>
                <a:gd name="T48" fmla="*/ 144 w 1272"/>
                <a:gd name="T49" fmla="*/ 799 h 1083"/>
                <a:gd name="T50" fmla="*/ 30 w 1272"/>
                <a:gd name="T51" fmla="*/ 1067 h 1083"/>
                <a:gd name="T52" fmla="*/ 30 w 1272"/>
                <a:gd name="T53" fmla="*/ 1082 h 1083"/>
                <a:gd name="T54" fmla="*/ 1241 w 1272"/>
                <a:gd name="T55" fmla="*/ 1082 h 1083"/>
                <a:gd name="T56" fmla="*/ 1246 w 1272"/>
                <a:gd name="T57" fmla="*/ 1067 h 1083"/>
                <a:gd name="T58" fmla="*/ 1127 w 1272"/>
                <a:gd name="T59" fmla="*/ 799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2" h="1083">
                  <a:moveTo>
                    <a:pt x="1127" y="799"/>
                  </a:moveTo>
                  <a:lnTo>
                    <a:pt x="1127" y="799"/>
                  </a:lnTo>
                  <a:cubicBezTo>
                    <a:pt x="1092" y="789"/>
                    <a:pt x="1062" y="779"/>
                    <a:pt x="1028" y="774"/>
                  </a:cubicBezTo>
                  <a:cubicBezTo>
                    <a:pt x="938" y="755"/>
                    <a:pt x="859" y="740"/>
                    <a:pt x="839" y="680"/>
                  </a:cubicBezTo>
                  <a:cubicBezTo>
                    <a:pt x="844" y="665"/>
                    <a:pt x="854" y="645"/>
                    <a:pt x="864" y="616"/>
                  </a:cubicBezTo>
                  <a:cubicBezTo>
                    <a:pt x="869" y="601"/>
                    <a:pt x="874" y="591"/>
                    <a:pt x="874" y="586"/>
                  </a:cubicBezTo>
                  <a:cubicBezTo>
                    <a:pt x="884" y="581"/>
                    <a:pt x="899" y="571"/>
                    <a:pt x="909" y="541"/>
                  </a:cubicBezTo>
                  <a:cubicBezTo>
                    <a:pt x="919" y="501"/>
                    <a:pt x="933" y="422"/>
                    <a:pt x="933" y="392"/>
                  </a:cubicBezTo>
                  <a:cubicBezTo>
                    <a:pt x="933" y="372"/>
                    <a:pt x="923" y="362"/>
                    <a:pt x="914" y="353"/>
                  </a:cubicBezTo>
                  <a:cubicBezTo>
                    <a:pt x="919" y="328"/>
                    <a:pt x="928" y="268"/>
                    <a:pt x="914" y="208"/>
                  </a:cubicBezTo>
                  <a:cubicBezTo>
                    <a:pt x="919" y="189"/>
                    <a:pt x="914" y="159"/>
                    <a:pt x="909" y="149"/>
                  </a:cubicBezTo>
                  <a:cubicBezTo>
                    <a:pt x="909" y="149"/>
                    <a:pt x="894" y="74"/>
                    <a:pt x="780" y="35"/>
                  </a:cubicBezTo>
                  <a:cubicBezTo>
                    <a:pt x="740" y="10"/>
                    <a:pt x="690" y="0"/>
                    <a:pt x="635" y="0"/>
                  </a:cubicBezTo>
                  <a:cubicBezTo>
                    <a:pt x="626" y="0"/>
                    <a:pt x="616" y="0"/>
                    <a:pt x="606" y="0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86" y="0"/>
                    <a:pt x="576" y="0"/>
                    <a:pt x="566" y="0"/>
                  </a:cubicBezTo>
                  <a:cubicBezTo>
                    <a:pt x="497" y="0"/>
                    <a:pt x="442" y="20"/>
                    <a:pt x="407" y="69"/>
                  </a:cubicBezTo>
                  <a:cubicBezTo>
                    <a:pt x="333" y="159"/>
                    <a:pt x="353" y="303"/>
                    <a:pt x="358" y="353"/>
                  </a:cubicBezTo>
                  <a:cubicBezTo>
                    <a:pt x="348" y="362"/>
                    <a:pt x="338" y="372"/>
                    <a:pt x="338" y="392"/>
                  </a:cubicBezTo>
                  <a:cubicBezTo>
                    <a:pt x="338" y="422"/>
                    <a:pt x="353" y="501"/>
                    <a:pt x="362" y="541"/>
                  </a:cubicBezTo>
                  <a:cubicBezTo>
                    <a:pt x="373" y="571"/>
                    <a:pt x="383" y="586"/>
                    <a:pt x="392" y="586"/>
                  </a:cubicBezTo>
                  <a:cubicBezTo>
                    <a:pt x="392" y="591"/>
                    <a:pt x="402" y="596"/>
                    <a:pt x="412" y="616"/>
                  </a:cubicBezTo>
                  <a:cubicBezTo>
                    <a:pt x="417" y="645"/>
                    <a:pt x="427" y="665"/>
                    <a:pt x="432" y="675"/>
                  </a:cubicBezTo>
                  <a:cubicBezTo>
                    <a:pt x="412" y="740"/>
                    <a:pt x="333" y="755"/>
                    <a:pt x="244" y="774"/>
                  </a:cubicBezTo>
                  <a:cubicBezTo>
                    <a:pt x="214" y="779"/>
                    <a:pt x="179" y="789"/>
                    <a:pt x="144" y="799"/>
                  </a:cubicBezTo>
                  <a:cubicBezTo>
                    <a:pt x="0" y="844"/>
                    <a:pt x="25" y="1057"/>
                    <a:pt x="30" y="1067"/>
                  </a:cubicBezTo>
                  <a:cubicBezTo>
                    <a:pt x="30" y="1082"/>
                    <a:pt x="30" y="1082"/>
                    <a:pt x="30" y="1082"/>
                  </a:cubicBezTo>
                  <a:cubicBezTo>
                    <a:pt x="1241" y="1082"/>
                    <a:pt x="1241" y="1082"/>
                    <a:pt x="1241" y="1082"/>
                  </a:cubicBezTo>
                  <a:cubicBezTo>
                    <a:pt x="1246" y="1067"/>
                    <a:pt x="1246" y="1067"/>
                    <a:pt x="1246" y="1067"/>
                  </a:cubicBezTo>
                  <a:cubicBezTo>
                    <a:pt x="1246" y="1057"/>
                    <a:pt x="1271" y="844"/>
                    <a:pt x="1127" y="799"/>
                  </a:cubicBezTo>
                </a:path>
              </a:pathLst>
            </a:custGeom>
            <a:noFill/>
            <a:ln w="12600" cap="flat">
              <a:solidFill>
                <a:srgbClr val="99999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32"/>
            <p:cNvSpPr>
              <a:spLocks noChangeArrowheads="1"/>
            </p:cNvSpPr>
            <p:nvPr/>
          </p:nvSpPr>
          <p:spPr bwMode="auto">
            <a:xfrm>
              <a:off x="5136" y="1330"/>
              <a:ext cx="238" cy="204"/>
            </a:xfrm>
            <a:custGeom>
              <a:avLst/>
              <a:gdLst>
                <a:gd name="T0" fmla="*/ 932 w 1053"/>
                <a:gd name="T1" fmla="*/ 665 h 904"/>
                <a:gd name="T2" fmla="*/ 932 w 1053"/>
                <a:gd name="T3" fmla="*/ 665 h 904"/>
                <a:gd name="T4" fmla="*/ 848 w 1053"/>
                <a:gd name="T5" fmla="*/ 645 h 904"/>
                <a:gd name="T6" fmla="*/ 694 w 1053"/>
                <a:gd name="T7" fmla="*/ 566 h 904"/>
                <a:gd name="T8" fmla="*/ 714 w 1053"/>
                <a:gd name="T9" fmla="*/ 516 h 904"/>
                <a:gd name="T10" fmla="*/ 724 w 1053"/>
                <a:gd name="T11" fmla="*/ 486 h 904"/>
                <a:gd name="T12" fmla="*/ 749 w 1053"/>
                <a:gd name="T13" fmla="*/ 451 h 904"/>
                <a:gd name="T14" fmla="*/ 774 w 1053"/>
                <a:gd name="T15" fmla="*/ 328 h 904"/>
                <a:gd name="T16" fmla="*/ 754 w 1053"/>
                <a:gd name="T17" fmla="*/ 298 h 904"/>
                <a:gd name="T18" fmla="*/ 754 w 1053"/>
                <a:gd name="T19" fmla="*/ 174 h 904"/>
                <a:gd name="T20" fmla="*/ 749 w 1053"/>
                <a:gd name="T21" fmla="*/ 129 h 904"/>
                <a:gd name="T22" fmla="*/ 645 w 1053"/>
                <a:gd name="T23" fmla="*/ 30 h 904"/>
                <a:gd name="T24" fmla="*/ 521 w 1053"/>
                <a:gd name="T25" fmla="*/ 5 h 904"/>
                <a:gd name="T26" fmla="*/ 501 w 1053"/>
                <a:gd name="T27" fmla="*/ 5 h 904"/>
                <a:gd name="T28" fmla="*/ 491 w 1053"/>
                <a:gd name="T29" fmla="*/ 5 h 904"/>
                <a:gd name="T30" fmla="*/ 466 w 1053"/>
                <a:gd name="T31" fmla="*/ 0 h 904"/>
                <a:gd name="T32" fmla="*/ 332 w 1053"/>
                <a:gd name="T33" fmla="*/ 60 h 904"/>
                <a:gd name="T34" fmla="*/ 292 w 1053"/>
                <a:gd name="T35" fmla="*/ 298 h 904"/>
                <a:gd name="T36" fmla="*/ 278 w 1053"/>
                <a:gd name="T37" fmla="*/ 328 h 904"/>
                <a:gd name="T38" fmla="*/ 297 w 1053"/>
                <a:gd name="T39" fmla="*/ 451 h 904"/>
                <a:gd name="T40" fmla="*/ 322 w 1053"/>
                <a:gd name="T41" fmla="*/ 491 h 904"/>
                <a:gd name="T42" fmla="*/ 337 w 1053"/>
                <a:gd name="T43" fmla="*/ 516 h 904"/>
                <a:gd name="T44" fmla="*/ 357 w 1053"/>
                <a:gd name="T45" fmla="*/ 566 h 904"/>
                <a:gd name="T46" fmla="*/ 198 w 1053"/>
                <a:gd name="T47" fmla="*/ 645 h 904"/>
                <a:gd name="T48" fmla="*/ 119 w 1053"/>
                <a:gd name="T49" fmla="*/ 665 h 904"/>
                <a:gd name="T50" fmla="*/ 19 w 1053"/>
                <a:gd name="T51" fmla="*/ 888 h 904"/>
                <a:gd name="T52" fmla="*/ 19 w 1053"/>
                <a:gd name="T53" fmla="*/ 903 h 904"/>
                <a:gd name="T54" fmla="*/ 1027 w 1053"/>
                <a:gd name="T55" fmla="*/ 903 h 904"/>
                <a:gd name="T56" fmla="*/ 1027 w 1053"/>
                <a:gd name="T57" fmla="*/ 888 h 904"/>
                <a:gd name="T58" fmla="*/ 932 w 1053"/>
                <a:gd name="T59" fmla="*/ 66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3" h="904">
                  <a:moveTo>
                    <a:pt x="932" y="665"/>
                  </a:moveTo>
                  <a:lnTo>
                    <a:pt x="932" y="665"/>
                  </a:lnTo>
                  <a:cubicBezTo>
                    <a:pt x="903" y="660"/>
                    <a:pt x="878" y="650"/>
                    <a:pt x="848" y="645"/>
                  </a:cubicBezTo>
                  <a:cubicBezTo>
                    <a:pt x="774" y="630"/>
                    <a:pt x="709" y="615"/>
                    <a:pt x="694" y="566"/>
                  </a:cubicBezTo>
                  <a:cubicBezTo>
                    <a:pt x="694" y="556"/>
                    <a:pt x="704" y="541"/>
                    <a:pt x="714" y="516"/>
                  </a:cubicBezTo>
                  <a:cubicBezTo>
                    <a:pt x="719" y="501"/>
                    <a:pt x="719" y="491"/>
                    <a:pt x="724" y="486"/>
                  </a:cubicBezTo>
                  <a:cubicBezTo>
                    <a:pt x="729" y="486"/>
                    <a:pt x="739" y="476"/>
                    <a:pt x="749" y="451"/>
                  </a:cubicBezTo>
                  <a:cubicBezTo>
                    <a:pt x="759" y="417"/>
                    <a:pt x="774" y="352"/>
                    <a:pt x="774" y="328"/>
                  </a:cubicBezTo>
                  <a:cubicBezTo>
                    <a:pt x="774" y="312"/>
                    <a:pt x="764" y="303"/>
                    <a:pt x="754" y="298"/>
                  </a:cubicBezTo>
                  <a:cubicBezTo>
                    <a:pt x="759" y="273"/>
                    <a:pt x="764" y="228"/>
                    <a:pt x="754" y="174"/>
                  </a:cubicBezTo>
                  <a:cubicBezTo>
                    <a:pt x="759" y="159"/>
                    <a:pt x="754" y="134"/>
                    <a:pt x="749" y="129"/>
                  </a:cubicBezTo>
                  <a:cubicBezTo>
                    <a:pt x="749" y="124"/>
                    <a:pt x="739" y="65"/>
                    <a:pt x="645" y="30"/>
                  </a:cubicBezTo>
                  <a:cubicBezTo>
                    <a:pt x="610" y="10"/>
                    <a:pt x="570" y="5"/>
                    <a:pt x="521" y="5"/>
                  </a:cubicBezTo>
                  <a:cubicBezTo>
                    <a:pt x="516" y="5"/>
                    <a:pt x="506" y="5"/>
                    <a:pt x="501" y="5"/>
                  </a:cubicBezTo>
                  <a:cubicBezTo>
                    <a:pt x="491" y="5"/>
                    <a:pt x="491" y="5"/>
                    <a:pt x="491" y="5"/>
                  </a:cubicBezTo>
                  <a:cubicBezTo>
                    <a:pt x="486" y="0"/>
                    <a:pt x="476" y="0"/>
                    <a:pt x="466" y="0"/>
                  </a:cubicBezTo>
                  <a:cubicBezTo>
                    <a:pt x="411" y="0"/>
                    <a:pt x="362" y="20"/>
                    <a:pt x="332" y="60"/>
                  </a:cubicBezTo>
                  <a:cubicBezTo>
                    <a:pt x="272" y="134"/>
                    <a:pt x="287" y="253"/>
                    <a:pt x="292" y="298"/>
                  </a:cubicBezTo>
                  <a:cubicBezTo>
                    <a:pt x="287" y="303"/>
                    <a:pt x="278" y="312"/>
                    <a:pt x="278" y="328"/>
                  </a:cubicBezTo>
                  <a:cubicBezTo>
                    <a:pt x="278" y="352"/>
                    <a:pt x="287" y="417"/>
                    <a:pt x="297" y="451"/>
                  </a:cubicBezTo>
                  <a:cubicBezTo>
                    <a:pt x="307" y="476"/>
                    <a:pt x="312" y="486"/>
                    <a:pt x="322" y="491"/>
                  </a:cubicBezTo>
                  <a:cubicBezTo>
                    <a:pt x="322" y="491"/>
                    <a:pt x="332" y="497"/>
                    <a:pt x="337" y="516"/>
                  </a:cubicBezTo>
                  <a:cubicBezTo>
                    <a:pt x="342" y="541"/>
                    <a:pt x="352" y="556"/>
                    <a:pt x="357" y="566"/>
                  </a:cubicBezTo>
                  <a:cubicBezTo>
                    <a:pt x="337" y="615"/>
                    <a:pt x="272" y="630"/>
                    <a:pt x="198" y="645"/>
                  </a:cubicBezTo>
                  <a:cubicBezTo>
                    <a:pt x="173" y="650"/>
                    <a:pt x="143" y="660"/>
                    <a:pt x="119" y="665"/>
                  </a:cubicBezTo>
                  <a:cubicBezTo>
                    <a:pt x="0" y="700"/>
                    <a:pt x="19" y="879"/>
                    <a:pt x="19" y="888"/>
                  </a:cubicBezTo>
                  <a:cubicBezTo>
                    <a:pt x="19" y="903"/>
                    <a:pt x="19" y="903"/>
                    <a:pt x="19" y="903"/>
                  </a:cubicBezTo>
                  <a:cubicBezTo>
                    <a:pt x="1027" y="903"/>
                    <a:pt x="1027" y="903"/>
                    <a:pt x="1027" y="903"/>
                  </a:cubicBezTo>
                  <a:cubicBezTo>
                    <a:pt x="1027" y="888"/>
                    <a:pt x="1027" y="888"/>
                    <a:pt x="1027" y="888"/>
                  </a:cubicBezTo>
                  <a:cubicBezTo>
                    <a:pt x="1032" y="879"/>
                    <a:pt x="1052" y="700"/>
                    <a:pt x="932" y="665"/>
                  </a:cubicBezTo>
                </a:path>
              </a:pathLst>
            </a:custGeom>
            <a:noFill/>
            <a:ln w="12600" cap="flat">
              <a:solidFill>
                <a:srgbClr val="99999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33"/>
            <p:cNvSpPr>
              <a:spLocks noChangeArrowheads="1"/>
            </p:cNvSpPr>
            <p:nvPr/>
          </p:nvSpPr>
          <p:spPr bwMode="auto">
            <a:xfrm>
              <a:off x="5289" y="465"/>
              <a:ext cx="167" cy="254"/>
            </a:xfrm>
            <a:custGeom>
              <a:avLst/>
              <a:gdLst>
                <a:gd name="T0" fmla="*/ 744 w 745"/>
                <a:gd name="T1" fmla="*/ 1097 h 1123"/>
                <a:gd name="T2" fmla="*/ 744 w 745"/>
                <a:gd name="T3" fmla="*/ 1097 h 1123"/>
                <a:gd name="T4" fmla="*/ 719 w 745"/>
                <a:gd name="T5" fmla="*/ 1122 h 1123"/>
                <a:gd name="T6" fmla="*/ 24 w 745"/>
                <a:gd name="T7" fmla="*/ 1122 h 1123"/>
                <a:gd name="T8" fmla="*/ 0 w 745"/>
                <a:gd name="T9" fmla="*/ 1097 h 1123"/>
                <a:gd name="T10" fmla="*/ 0 w 745"/>
                <a:gd name="T11" fmla="*/ 25 h 1123"/>
                <a:gd name="T12" fmla="*/ 24 w 745"/>
                <a:gd name="T13" fmla="*/ 0 h 1123"/>
                <a:gd name="T14" fmla="*/ 719 w 745"/>
                <a:gd name="T15" fmla="*/ 0 h 1123"/>
                <a:gd name="T16" fmla="*/ 744 w 745"/>
                <a:gd name="T17" fmla="*/ 25 h 1123"/>
                <a:gd name="T18" fmla="*/ 744 w 745"/>
                <a:gd name="T19" fmla="*/ 1097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5" h="1123">
                  <a:moveTo>
                    <a:pt x="744" y="1097"/>
                  </a:moveTo>
                  <a:lnTo>
                    <a:pt x="744" y="1097"/>
                  </a:lnTo>
                  <a:cubicBezTo>
                    <a:pt x="744" y="1112"/>
                    <a:pt x="734" y="1122"/>
                    <a:pt x="719" y="1122"/>
                  </a:cubicBezTo>
                  <a:cubicBezTo>
                    <a:pt x="24" y="1122"/>
                    <a:pt x="24" y="1122"/>
                    <a:pt x="24" y="1122"/>
                  </a:cubicBezTo>
                  <a:cubicBezTo>
                    <a:pt x="9" y="1122"/>
                    <a:pt x="0" y="1112"/>
                    <a:pt x="0" y="109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9" y="0"/>
                    <a:pt x="24" y="0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34" y="0"/>
                    <a:pt x="744" y="10"/>
                    <a:pt x="744" y="25"/>
                  </a:cubicBezTo>
                  <a:lnTo>
                    <a:pt x="744" y="1097"/>
                  </a:lnTo>
                </a:path>
              </a:pathLst>
            </a:custGeom>
            <a:solidFill>
              <a:srgbClr val="F8F8F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Freeform 34"/>
            <p:cNvSpPr>
              <a:spLocks noChangeArrowheads="1"/>
            </p:cNvSpPr>
            <p:nvPr/>
          </p:nvSpPr>
          <p:spPr bwMode="auto">
            <a:xfrm>
              <a:off x="5289" y="465"/>
              <a:ext cx="167" cy="254"/>
            </a:xfrm>
            <a:custGeom>
              <a:avLst/>
              <a:gdLst>
                <a:gd name="T0" fmla="*/ 744 w 745"/>
                <a:gd name="T1" fmla="*/ 1097 h 1123"/>
                <a:gd name="T2" fmla="*/ 744 w 745"/>
                <a:gd name="T3" fmla="*/ 1097 h 1123"/>
                <a:gd name="T4" fmla="*/ 719 w 745"/>
                <a:gd name="T5" fmla="*/ 1122 h 1123"/>
                <a:gd name="T6" fmla="*/ 24 w 745"/>
                <a:gd name="T7" fmla="*/ 1122 h 1123"/>
                <a:gd name="T8" fmla="*/ 0 w 745"/>
                <a:gd name="T9" fmla="*/ 1097 h 1123"/>
                <a:gd name="T10" fmla="*/ 0 w 745"/>
                <a:gd name="T11" fmla="*/ 25 h 1123"/>
                <a:gd name="T12" fmla="*/ 24 w 745"/>
                <a:gd name="T13" fmla="*/ 0 h 1123"/>
                <a:gd name="T14" fmla="*/ 719 w 745"/>
                <a:gd name="T15" fmla="*/ 0 h 1123"/>
                <a:gd name="T16" fmla="*/ 744 w 745"/>
                <a:gd name="T17" fmla="*/ 25 h 1123"/>
                <a:gd name="T18" fmla="*/ 744 w 745"/>
                <a:gd name="T19" fmla="*/ 1097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5" h="1123">
                  <a:moveTo>
                    <a:pt x="744" y="1097"/>
                  </a:moveTo>
                  <a:lnTo>
                    <a:pt x="744" y="1097"/>
                  </a:lnTo>
                  <a:cubicBezTo>
                    <a:pt x="744" y="1112"/>
                    <a:pt x="734" y="1122"/>
                    <a:pt x="719" y="1122"/>
                  </a:cubicBezTo>
                  <a:cubicBezTo>
                    <a:pt x="24" y="1122"/>
                    <a:pt x="24" y="1122"/>
                    <a:pt x="24" y="1122"/>
                  </a:cubicBezTo>
                  <a:cubicBezTo>
                    <a:pt x="9" y="1122"/>
                    <a:pt x="0" y="1112"/>
                    <a:pt x="0" y="109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9" y="0"/>
                    <a:pt x="24" y="0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34" y="0"/>
                    <a:pt x="744" y="10"/>
                    <a:pt x="744" y="25"/>
                  </a:cubicBezTo>
                  <a:lnTo>
                    <a:pt x="744" y="1097"/>
                  </a:lnTo>
                </a:path>
              </a:pathLst>
            </a:custGeom>
            <a:noFill/>
            <a:ln w="16920" cap="flat">
              <a:solidFill>
                <a:srgbClr val="585959"/>
              </a:solidFill>
              <a:round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35"/>
            <p:cNvSpPr>
              <a:spLocks noChangeArrowheads="1"/>
            </p:cNvSpPr>
            <p:nvPr/>
          </p:nvSpPr>
          <p:spPr bwMode="auto">
            <a:xfrm>
              <a:off x="5357" y="652"/>
              <a:ext cx="33" cy="33"/>
            </a:xfrm>
            <a:custGeom>
              <a:avLst/>
              <a:gdLst>
                <a:gd name="T0" fmla="*/ 0 w 149"/>
                <a:gd name="T1" fmla="*/ 74 h 150"/>
                <a:gd name="T2" fmla="*/ 0 w 149"/>
                <a:gd name="T3" fmla="*/ 74 h 150"/>
                <a:gd name="T4" fmla="*/ 74 w 149"/>
                <a:gd name="T5" fmla="*/ 0 h 150"/>
                <a:gd name="T6" fmla="*/ 148 w 149"/>
                <a:gd name="T7" fmla="*/ 74 h 150"/>
                <a:gd name="T8" fmla="*/ 74 w 149"/>
                <a:gd name="T9" fmla="*/ 149 h 150"/>
                <a:gd name="T10" fmla="*/ 0 w 149"/>
                <a:gd name="T11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50">
                  <a:moveTo>
                    <a:pt x="0" y="74"/>
                  </a:moveTo>
                  <a:lnTo>
                    <a:pt x="0" y="74"/>
                  </a:lnTo>
                  <a:cubicBezTo>
                    <a:pt x="0" y="35"/>
                    <a:pt x="34" y="0"/>
                    <a:pt x="74" y="0"/>
                  </a:cubicBezTo>
                  <a:cubicBezTo>
                    <a:pt x="113" y="0"/>
                    <a:pt x="148" y="35"/>
                    <a:pt x="148" y="74"/>
                  </a:cubicBezTo>
                  <a:cubicBezTo>
                    <a:pt x="148" y="114"/>
                    <a:pt x="113" y="149"/>
                    <a:pt x="74" y="149"/>
                  </a:cubicBezTo>
                  <a:cubicBezTo>
                    <a:pt x="34" y="149"/>
                    <a:pt x="0" y="114"/>
                    <a:pt x="0" y="74"/>
                  </a:cubicBezTo>
                </a:path>
              </a:pathLst>
            </a:custGeom>
            <a:solidFill>
              <a:srgbClr val="58595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36"/>
            <p:cNvSpPr>
              <a:spLocks noChangeArrowheads="1"/>
            </p:cNvSpPr>
            <p:nvPr/>
          </p:nvSpPr>
          <p:spPr bwMode="auto">
            <a:xfrm>
              <a:off x="5321" y="515"/>
              <a:ext cx="98" cy="85"/>
            </a:xfrm>
            <a:custGeom>
              <a:avLst/>
              <a:gdLst>
                <a:gd name="T0" fmla="*/ 386 w 437"/>
                <a:gd name="T1" fmla="*/ 278 h 379"/>
                <a:gd name="T2" fmla="*/ 386 w 437"/>
                <a:gd name="T3" fmla="*/ 278 h 379"/>
                <a:gd name="T4" fmla="*/ 357 w 437"/>
                <a:gd name="T5" fmla="*/ 268 h 379"/>
                <a:gd name="T6" fmla="*/ 287 w 437"/>
                <a:gd name="T7" fmla="*/ 234 h 379"/>
                <a:gd name="T8" fmla="*/ 297 w 437"/>
                <a:gd name="T9" fmla="*/ 214 h 379"/>
                <a:gd name="T10" fmla="*/ 302 w 437"/>
                <a:gd name="T11" fmla="*/ 204 h 379"/>
                <a:gd name="T12" fmla="*/ 312 w 437"/>
                <a:gd name="T13" fmla="*/ 189 h 379"/>
                <a:gd name="T14" fmla="*/ 322 w 437"/>
                <a:gd name="T15" fmla="*/ 139 h 379"/>
                <a:gd name="T16" fmla="*/ 317 w 437"/>
                <a:gd name="T17" fmla="*/ 124 h 379"/>
                <a:gd name="T18" fmla="*/ 312 w 437"/>
                <a:gd name="T19" fmla="*/ 75 h 379"/>
                <a:gd name="T20" fmla="*/ 312 w 437"/>
                <a:gd name="T21" fmla="*/ 55 h 379"/>
                <a:gd name="T22" fmla="*/ 268 w 437"/>
                <a:gd name="T23" fmla="*/ 10 h 379"/>
                <a:gd name="T24" fmla="*/ 218 w 437"/>
                <a:gd name="T25" fmla="*/ 0 h 379"/>
                <a:gd name="T26" fmla="*/ 208 w 437"/>
                <a:gd name="T27" fmla="*/ 0 h 379"/>
                <a:gd name="T28" fmla="*/ 208 w 437"/>
                <a:gd name="T29" fmla="*/ 0 h 379"/>
                <a:gd name="T30" fmla="*/ 193 w 437"/>
                <a:gd name="T31" fmla="*/ 0 h 379"/>
                <a:gd name="T32" fmla="*/ 139 w 437"/>
                <a:gd name="T33" fmla="*/ 25 h 379"/>
                <a:gd name="T34" fmla="*/ 124 w 437"/>
                <a:gd name="T35" fmla="*/ 124 h 379"/>
                <a:gd name="T36" fmla="*/ 113 w 437"/>
                <a:gd name="T37" fmla="*/ 139 h 379"/>
                <a:gd name="T38" fmla="*/ 124 w 437"/>
                <a:gd name="T39" fmla="*/ 189 h 379"/>
                <a:gd name="T40" fmla="*/ 133 w 437"/>
                <a:gd name="T41" fmla="*/ 204 h 379"/>
                <a:gd name="T42" fmla="*/ 139 w 437"/>
                <a:gd name="T43" fmla="*/ 214 h 379"/>
                <a:gd name="T44" fmla="*/ 148 w 437"/>
                <a:gd name="T45" fmla="*/ 234 h 379"/>
                <a:gd name="T46" fmla="*/ 84 w 437"/>
                <a:gd name="T47" fmla="*/ 268 h 379"/>
                <a:gd name="T48" fmla="*/ 49 w 437"/>
                <a:gd name="T49" fmla="*/ 278 h 379"/>
                <a:gd name="T50" fmla="*/ 9 w 437"/>
                <a:gd name="T51" fmla="*/ 368 h 379"/>
                <a:gd name="T52" fmla="*/ 9 w 437"/>
                <a:gd name="T53" fmla="*/ 378 h 379"/>
                <a:gd name="T54" fmla="*/ 427 w 437"/>
                <a:gd name="T55" fmla="*/ 378 h 379"/>
                <a:gd name="T56" fmla="*/ 431 w 437"/>
                <a:gd name="T57" fmla="*/ 368 h 379"/>
                <a:gd name="T58" fmla="*/ 386 w 437"/>
                <a:gd name="T59" fmla="*/ 2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379">
                  <a:moveTo>
                    <a:pt x="386" y="278"/>
                  </a:moveTo>
                  <a:lnTo>
                    <a:pt x="386" y="278"/>
                  </a:lnTo>
                  <a:cubicBezTo>
                    <a:pt x="377" y="273"/>
                    <a:pt x="367" y="273"/>
                    <a:pt x="357" y="268"/>
                  </a:cubicBezTo>
                  <a:cubicBezTo>
                    <a:pt x="322" y="264"/>
                    <a:pt x="297" y="258"/>
                    <a:pt x="287" y="234"/>
                  </a:cubicBezTo>
                  <a:cubicBezTo>
                    <a:pt x="292" y="234"/>
                    <a:pt x="292" y="224"/>
                    <a:pt x="297" y="214"/>
                  </a:cubicBezTo>
                  <a:cubicBezTo>
                    <a:pt x="297" y="209"/>
                    <a:pt x="302" y="204"/>
                    <a:pt x="302" y="204"/>
                  </a:cubicBezTo>
                  <a:cubicBezTo>
                    <a:pt x="307" y="204"/>
                    <a:pt x="307" y="199"/>
                    <a:pt x="312" y="189"/>
                  </a:cubicBezTo>
                  <a:cubicBezTo>
                    <a:pt x="317" y="174"/>
                    <a:pt x="322" y="149"/>
                    <a:pt x="322" y="139"/>
                  </a:cubicBezTo>
                  <a:cubicBezTo>
                    <a:pt x="322" y="129"/>
                    <a:pt x="317" y="124"/>
                    <a:pt x="317" y="124"/>
                  </a:cubicBezTo>
                  <a:cubicBezTo>
                    <a:pt x="317" y="114"/>
                    <a:pt x="322" y="95"/>
                    <a:pt x="312" y="75"/>
                  </a:cubicBezTo>
                  <a:cubicBezTo>
                    <a:pt x="317" y="65"/>
                    <a:pt x="312" y="55"/>
                    <a:pt x="312" y="55"/>
                  </a:cubicBezTo>
                  <a:cubicBezTo>
                    <a:pt x="312" y="50"/>
                    <a:pt x="307" y="25"/>
                    <a:pt x="268" y="10"/>
                  </a:cubicBezTo>
                  <a:cubicBezTo>
                    <a:pt x="252" y="5"/>
                    <a:pt x="238" y="0"/>
                    <a:pt x="218" y="0"/>
                  </a:cubicBezTo>
                  <a:cubicBezTo>
                    <a:pt x="213" y="0"/>
                    <a:pt x="213" y="0"/>
                    <a:pt x="208" y="0"/>
                  </a:cubicBezTo>
                  <a:lnTo>
                    <a:pt x="208" y="0"/>
                  </a:lnTo>
                  <a:cubicBezTo>
                    <a:pt x="203" y="0"/>
                    <a:pt x="198" y="0"/>
                    <a:pt x="193" y="0"/>
                  </a:cubicBezTo>
                  <a:cubicBezTo>
                    <a:pt x="173" y="0"/>
                    <a:pt x="153" y="10"/>
                    <a:pt x="139" y="25"/>
                  </a:cubicBezTo>
                  <a:cubicBezTo>
                    <a:pt x="113" y="55"/>
                    <a:pt x="118" y="105"/>
                    <a:pt x="124" y="124"/>
                  </a:cubicBezTo>
                  <a:cubicBezTo>
                    <a:pt x="118" y="124"/>
                    <a:pt x="113" y="129"/>
                    <a:pt x="113" y="139"/>
                  </a:cubicBezTo>
                  <a:cubicBezTo>
                    <a:pt x="113" y="149"/>
                    <a:pt x="118" y="174"/>
                    <a:pt x="124" y="189"/>
                  </a:cubicBezTo>
                  <a:cubicBezTo>
                    <a:pt x="129" y="199"/>
                    <a:pt x="129" y="204"/>
                    <a:pt x="133" y="204"/>
                  </a:cubicBezTo>
                  <a:cubicBezTo>
                    <a:pt x="133" y="204"/>
                    <a:pt x="139" y="209"/>
                    <a:pt x="139" y="214"/>
                  </a:cubicBezTo>
                  <a:cubicBezTo>
                    <a:pt x="143" y="224"/>
                    <a:pt x="148" y="234"/>
                    <a:pt x="148" y="234"/>
                  </a:cubicBezTo>
                  <a:cubicBezTo>
                    <a:pt x="143" y="258"/>
                    <a:pt x="113" y="264"/>
                    <a:pt x="84" y="268"/>
                  </a:cubicBezTo>
                  <a:cubicBezTo>
                    <a:pt x="74" y="273"/>
                    <a:pt x="59" y="273"/>
                    <a:pt x="49" y="278"/>
                  </a:cubicBezTo>
                  <a:cubicBezTo>
                    <a:pt x="0" y="293"/>
                    <a:pt x="9" y="368"/>
                    <a:pt x="9" y="368"/>
                  </a:cubicBezTo>
                  <a:cubicBezTo>
                    <a:pt x="9" y="378"/>
                    <a:pt x="9" y="378"/>
                    <a:pt x="9" y="378"/>
                  </a:cubicBezTo>
                  <a:cubicBezTo>
                    <a:pt x="427" y="378"/>
                    <a:pt x="427" y="378"/>
                    <a:pt x="427" y="378"/>
                  </a:cubicBezTo>
                  <a:cubicBezTo>
                    <a:pt x="431" y="368"/>
                    <a:pt x="431" y="368"/>
                    <a:pt x="431" y="368"/>
                  </a:cubicBezTo>
                  <a:cubicBezTo>
                    <a:pt x="431" y="368"/>
                    <a:pt x="436" y="293"/>
                    <a:pt x="386" y="278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ffectLst/>
          </p:spPr>
          <p:txBody>
            <a:bodyPr wrap="none" anchor="ctr"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170920" y="182880"/>
            <a:ext cx="914400" cy="5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"/>
          <p:cNvSpPr>
            <a:spLocks noChangeArrowheads="1"/>
          </p:cNvSpPr>
          <p:nvPr/>
        </p:nvSpPr>
        <p:spPr bwMode="auto">
          <a:xfrm>
            <a:off x="8358637" y="2434639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5" name="Freeform 2"/>
          <p:cNvSpPr>
            <a:spLocks noChangeArrowheads="1"/>
          </p:cNvSpPr>
          <p:nvPr/>
        </p:nvSpPr>
        <p:spPr bwMode="auto">
          <a:xfrm>
            <a:off x="8358637" y="2434639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6" name="Freeform 3"/>
          <p:cNvSpPr>
            <a:spLocks noChangeArrowheads="1"/>
          </p:cNvSpPr>
          <p:nvPr/>
        </p:nvSpPr>
        <p:spPr bwMode="auto">
          <a:xfrm>
            <a:off x="8909847" y="2079773"/>
            <a:ext cx="1155246" cy="700543"/>
          </a:xfrm>
          <a:custGeom>
            <a:avLst/>
            <a:gdLst>
              <a:gd name="T0" fmla="*/ 3368 w 4436"/>
              <a:gd name="T1" fmla="*/ 1363 h 2690"/>
              <a:gd name="T2" fmla="*/ 3368 w 4436"/>
              <a:gd name="T3" fmla="*/ 1363 h 2690"/>
              <a:gd name="T4" fmla="*/ 3380 w 4436"/>
              <a:gd name="T5" fmla="*/ 1357 h 2690"/>
              <a:gd name="T6" fmla="*/ 3380 w 4436"/>
              <a:gd name="T7" fmla="*/ 1357 h 2690"/>
              <a:gd name="T8" fmla="*/ 3380 w 4436"/>
              <a:gd name="T9" fmla="*/ 1357 h 2690"/>
              <a:gd name="T10" fmla="*/ 3380 w 4436"/>
              <a:gd name="T11" fmla="*/ 1357 h 2690"/>
              <a:gd name="T12" fmla="*/ 3380 w 4436"/>
              <a:gd name="T13" fmla="*/ 1357 h 2690"/>
              <a:gd name="T14" fmla="*/ 3380 w 4436"/>
              <a:gd name="T15" fmla="*/ 1357 h 2690"/>
              <a:gd name="T16" fmla="*/ 4435 w 4436"/>
              <a:gd name="T17" fmla="*/ 0 h 2690"/>
              <a:gd name="T18" fmla="*/ 1030 w 4436"/>
              <a:gd name="T19" fmla="*/ 0 h 2690"/>
              <a:gd name="T20" fmla="*/ 598 w 4436"/>
              <a:gd name="T21" fmla="*/ 548 h 2690"/>
              <a:gd name="T22" fmla="*/ 598 w 4436"/>
              <a:gd name="T23" fmla="*/ 548 h 2690"/>
              <a:gd name="T24" fmla="*/ 0 w 4436"/>
              <a:gd name="T25" fmla="*/ 1338 h 2690"/>
              <a:gd name="T26" fmla="*/ 0 w 4436"/>
              <a:gd name="T27" fmla="*/ 1338 h 2690"/>
              <a:gd name="T28" fmla="*/ 617 w 4436"/>
              <a:gd name="T29" fmla="*/ 2115 h 2690"/>
              <a:gd name="T30" fmla="*/ 617 w 4436"/>
              <a:gd name="T31" fmla="*/ 2115 h 2690"/>
              <a:gd name="T32" fmla="*/ 1061 w 4436"/>
              <a:gd name="T33" fmla="*/ 2689 h 2690"/>
              <a:gd name="T34" fmla="*/ 4428 w 4436"/>
              <a:gd name="T35" fmla="*/ 2689 h 2690"/>
              <a:gd name="T36" fmla="*/ 3380 w 4436"/>
              <a:gd name="T37" fmla="*/ 1350 h 2690"/>
              <a:gd name="T38" fmla="*/ 4435 w 4436"/>
              <a:gd name="T39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36" h="2690">
                <a:moveTo>
                  <a:pt x="3368" y="1363"/>
                </a:moveTo>
                <a:lnTo>
                  <a:pt x="3368" y="1363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4435" y="0"/>
                </a:moveTo>
                <a:lnTo>
                  <a:pt x="1030" y="0"/>
                </a:lnTo>
                <a:lnTo>
                  <a:pt x="598" y="548"/>
                </a:lnTo>
                <a:lnTo>
                  <a:pt x="598" y="548"/>
                </a:lnTo>
                <a:lnTo>
                  <a:pt x="0" y="1338"/>
                </a:lnTo>
                <a:lnTo>
                  <a:pt x="0" y="1338"/>
                </a:lnTo>
                <a:lnTo>
                  <a:pt x="617" y="2115"/>
                </a:lnTo>
                <a:lnTo>
                  <a:pt x="617" y="2115"/>
                </a:lnTo>
                <a:lnTo>
                  <a:pt x="1061" y="2689"/>
                </a:lnTo>
                <a:lnTo>
                  <a:pt x="4428" y="2689"/>
                </a:lnTo>
                <a:lnTo>
                  <a:pt x="3380" y="1350"/>
                </a:lnTo>
                <a:lnTo>
                  <a:pt x="443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1" name="Freeform 17"/>
          <p:cNvSpPr>
            <a:spLocks noChangeArrowheads="1"/>
          </p:cNvSpPr>
          <p:nvPr/>
        </p:nvSpPr>
        <p:spPr bwMode="auto">
          <a:xfrm>
            <a:off x="8635390" y="2780316"/>
            <a:ext cx="741838" cy="250358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2" name="Freeform 18"/>
          <p:cNvSpPr>
            <a:spLocks noChangeArrowheads="1"/>
          </p:cNvSpPr>
          <p:nvPr/>
        </p:nvSpPr>
        <p:spPr bwMode="auto">
          <a:xfrm>
            <a:off x="8635390" y="2780316"/>
            <a:ext cx="741838" cy="250358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5" name="Freeform 19"/>
          <p:cNvSpPr>
            <a:spLocks noChangeArrowheads="1"/>
          </p:cNvSpPr>
          <p:nvPr/>
        </p:nvSpPr>
        <p:spPr bwMode="auto">
          <a:xfrm>
            <a:off x="8636538" y="2428896"/>
            <a:ext cx="548915" cy="35256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7" name="Freeform 20"/>
          <p:cNvSpPr>
            <a:spLocks noChangeArrowheads="1"/>
          </p:cNvSpPr>
          <p:nvPr/>
        </p:nvSpPr>
        <p:spPr bwMode="auto">
          <a:xfrm>
            <a:off x="8636538" y="2428896"/>
            <a:ext cx="548915" cy="35256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8" name="Freeform 21"/>
          <p:cNvSpPr>
            <a:spLocks noChangeArrowheads="1"/>
          </p:cNvSpPr>
          <p:nvPr/>
        </p:nvSpPr>
        <p:spPr bwMode="auto">
          <a:xfrm>
            <a:off x="8358636" y="1830563"/>
            <a:ext cx="1015147" cy="955495"/>
          </a:xfrm>
          <a:custGeom>
            <a:avLst/>
            <a:gdLst>
              <a:gd name="T0" fmla="*/ 12 w 3898"/>
              <a:gd name="T1" fmla="*/ 2314 h 3671"/>
              <a:gd name="T2" fmla="*/ 12 w 3898"/>
              <a:gd name="T3" fmla="*/ 2314 h 3671"/>
              <a:gd name="T4" fmla="*/ 12 w 3898"/>
              <a:gd name="T5" fmla="*/ 2314 h 3671"/>
              <a:gd name="T6" fmla="*/ 12 w 3898"/>
              <a:gd name="T7" fmla="*/ 2314 h 3671"/>
              <a:gd name="T8" fmla="*/ 3897 w 3898"/>
              <a:gd name="T9" fmla="*/ 0 h 3671"/>
              <a:gd name="T10" fmla="*/ 1794 w 3898"/>
              <a:gd name="T11" fmla="*/ 0 h 3671"/>
              <a:gd name="T12" fmla="*/ 0 w 3898"/>
              <a:gd name="T13" fmla="*/ 2314 h 3671"/>
              <a:gd name="T14" fmla="*/ 0 w 3898"/>
              <a:gd name="T15" fmla="*/ 2314 h 3671"/>
              <a:gd name="T16" fmla="*/ 1049 w 3898"/>
              <a:gd name="T17" fmla="*/ 3670 h 3671"/>
              <a:gd name="T18" fmla="*/ 1061 w 3898"/>
              <a:gd name="T19" fmla="*/ 3652 h 3671"/>
              <a:gd name="T20" fmla="*/ 12 w 3898"/>
              <a:gd name="T21" fmla="*/ 2307 h 3671"/>
              <a:gd name="T22" fmla="*/ 12 w 3898"/>
              <a:gd name="T23" fmla="*/ 2307 h 3671"/>
              <a:gd name="T24" fmla="*/ 12 w 3898"/>
              <a:gd name="T25" fmla="*/ 2307 h 3671"/>
              <a:gd name="T26" fmla="*/ 12 w 3898"/>
              <a:gd name="T27" fmla="*/ 2307 h 3671"/>
              <a:gd name="T28" fmla="*/ 12 w 3898"/>
              <a:gd name="T29" fmla="*/ 2307 h 3671"/>
              <a:gd name="T30" fmla="*/ 12 w 3898"/>
              <a:gd name="T31" fmla="*/ 2307 h 3671"/>
              <a:gd name="T32" fmla="*/ 666 w 3898"/>
              <a:gd name="T33" fmla="*/ 1468 h 3671"/>
              <a:gd name="T34" fmla="*/ 1067 w 3898"/>
              <a:gd name="T35" fmla="*/ 957 h 3671"/>
              <a:gd name="T36" fmla="*/ 1067 w 3898"/>
              <a:gd name="T37" fmla="*/ 957 h 3671"/>
              <a:gd name="T38" fmla="*/ 3145 w 3898"/>
              <a:gd name="T39" fmla="*/ 957 h 3671"/>
              <a:gd name="T40" fmla="*/ 3897 w 3898"/>
              <a:gd name="T41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1">
                <a:moveTo>
                  <a:pt x="12" y="2314"/>
                </a:moveTo>
                <a:lnTo>
                  <a:pt x="12" y="2314"/>
                </a:lnTo>
                <a:close/>
                <a:moveTo>
                  <a:pt x="12" y="2314"/>
                </a:moveTo>
                <a:lnTo>
                  <a:pt x="12" y="231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  <a:close/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9" name="Freeform 22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0" name="Freeform 23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1" name="Freeform 24"/>
          <p:cNvSpPr>
            <a:spLocks noChangeArrowheads="1"/>
          </p:cNvSpPr>
          <p:nvPr/>
        </p:nvSpPr>
        <p:spPr bwMode="auto">
          <a:xfrm>
            <a:off x="8358636" y="1830563"/>
            <a:ext cx="1015147" cy="955495"/>
          </a:xfrm>
          <a:custGeom>
            <a:avLst/>
            <a:gdLst>
              <a:gd name="T0" fmla="*/ 3897 w 3898"/>
              <a:gd name="T1" fmla="*/ 0 h 3671"/>
              <a:gd name="T2" fmla="*/ 1794 w 3898"/>
              <a:gd name="T3" fmla="*/ 0 h 3671"/>
              <a:gd name="T4" fmla="*/ 0 w 3898"/>
              <a:gd name="T5" fmla="*/ 2314 h 3671"/>
              <a:gd name="T6" fmla="*/ 0 w 3898"/>
              <a:gd name="T7" fmla="*/ 2314 h 3671"/>
              <a:gd name="T8" fmla="*/ 1049 w 3898"/>
              <a:gd name="T9" fmla="*/ 3670 h 3671"/>
              <a:gd name="T10" fmla="*/ 1061 w 3898"/>
              <a:gd name="T11" fmla="*/ 3652 h 3671"/>
              <a:gd name="T12" fmla="*/ 12 w 3898"/>
              <a:gd name="T13" fmla="*/ 2307 h 3671"/>
              <a:gd name="T14" fmla="*/ 12 w 3898"/>
              <a:gd name="T15" fmla="*/ 2307 h 3671"/>
              <a:gd name="T16" fmla="*/ 12 w 3898"/>
              <a:gd name="T17" fmla="*/ 2307 h 3671"/>
              <a:gd name="T18" fmla="*/ 12 w 3898"/>
              <a:gd name="T19" fmla="*/ 2307 h 3671"/>
              <a:gd name="T20" fmla="*/ 12 w 3898"/>
              <a:gd name="T21" fmla="*/ 2307 h 3671"/>
              <a:gd name="T22" fmla="*/ 12 w 3898"/>
              <a:gd name="T23" fmla="*/ 2307 h 3671"/>
              <a:gd name="T24" fmla="*/ 666 w 3898"/>
              <a:gd name="T25" fmla="*/ 1468 h 3671"/>
              <a:gd name="T26" fmla="*/ 1067 w 3898"/>
              <a:gd name="T27" fmla="*/ 957 h 3671"/>
              <a:gd name="T28" fmla="*/ 1067 w 3898"/>
              <a:gd name="T29" fmla="*/ 957 h 3671"/>
              <a:gd name="T30" fmla="*/ 3145 w 3898"/>
              <a:gd name="T31" fmla="*/ 957 h 3671"/>
              <a:gd name="T32" fmla="*/ 3897 w 3898"/>
              <a:gd name="T33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8" h="3671"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2" name="Freeform 25"/>
          <p:cNvSpPr>
            <a:spLocks noChangeArrowheads="1"/>
          </p:cNvSpPr>
          <p:nvPr/>
        </p:nvSpPr>
        <p:spPr bwMode="auto">
          <a:xfrm>
            <a:off x="8362082" y="2079773"/>
            <a:ext cx="816481" cy="351420"/>
          </a:xfrm>
          <a:custGeom>
            <a:avLst/>
            <a:gdLst>
              <a:gd name="T0" fmla="*/ 654 w 3134"/>
              <a:gd name="T1" fmla="*/ 511 h 1351"/>
              <a:gd name="T2" fmla="*/ 0 w 3134"/>
              <a:gd name="T3" fmla="*/ 1350 h 1351"/>
              <a:gd name="T4" fmla="*/ 0 w 3134"/>
              <a:gd name="T5" fmla="*/ 1350 h 1351"/>
              <a:gd name="T6" fmla="*/ 654 w 3134"/>
              <a:gd name="T7" fmla="*/ 511 h 1351"/>
              <a:gd name="T8" fmla="*/ 3133 w 3134"/>
              <a:gd name="T9" fmla="*/ 0 h 1351"/>
              <a:gd name="T10" fmla="*/ 1055 w 3134"/>
              <a:gd name="T11" fmla="*/ 0 h 1351"/>
              <a:gd name="T12" fmla="*/ 2103 w 3134"/>
              <a:gd name="T13" fmla="*/ 1338 h 1351"/>
              <a:gd name="T14" fmla="*/ 2701 w 3134"/>
              <a:gd name="T15" fmla="*/ 548 h 1351"/>
              <a:gd name="T16" fmla="*/ 2701 w 3134"/>
              <a:gd name="T17" fmla="*/ 548 h 1351"/>
              <a:gd name="T18" fmla="*/ 3133 w 3134"/>
              <a:gd name="T19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34" h="1351">
                <a:moveTo>
                  <a:pt x="654" y="511"/>
                </a:moveTo>
                <a:lnTo>
                  <a:pt x="0" y="1350"/>
                </a:lnTo>
                <a:lnTo>
                  <a:pt x="0" y="1350"/>
                </a:lnTo>
                <a:lnTo>
                  <a:pt x="654" y="511"/>
                </a:lnTo>
                <a:close/>
                <a:moveTo>
                  <a:pt x="3133" y="0"/>
                </a:moveTo>
                <a:lnTo>
                  <a:pt x="1055" y="0"/>
                </a:lnTo>
                <a:lnTo>
                  <a:pt x="2103" y="1338"/>
                </a:lnTo>
                <a:lnTo>
                  <a:pt x="2701" y="548"/>
                </a:lnTo>
                <a:lnTo>
                  <a:pt x="2701" y="548"/>
                </a:lnTo>
                <a:lnTo>
                  <a:pt x="3133" y="0"/>
                </a:lnTo>
                <a:close/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3" name="Freeform 26"/>
          <p:cNvSpPr>
            <a:spLocks noChangeArrowheads="1"/>
          </p:cNvSpPr>
          <p:nvPr/>
        </p:nvSpPr>
        <p:spPr bwMode="auto">
          <a:xfrm>
            <a:off x="8362081" y="2212991"/>
            <a:ext cx="171106" cy="218202"/>
          </a:xfrm>
          <a:custGeom>
            <a:avLst/>
            <a:gdLst>
              <a:gd name="T0" fmla="*/ 654 w 655"/>
              <a:gd name="T1" fmla="*/ 0 h 840"/>
              <a:gd name="T2" fmla="*/ 0 w 655"/>
              <a:gd name="T3" fmla="*/ 839 h 840"/>
              <a:gd name="T4" fmla="*/ 0 w 655"/>
              <a:gd name="T5" fmla="*/ 839 h 840"/>
              <a:gd name="T6" fmla="*/ 654 w 655"/>
              <a:gd name="T7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840">
                <a:moveTo>
                  <a:pt x="654" y="0"/>
                </a:moveTo>
                <a:lnTo>
                  <a:pt x="0" y="839"/>
                </a:lnTo>
                <a:lnTo>
                  <a:pt x="0" y="839"/>
                </a:lnTo>
                <a:lnTo>
                  <a:pt x="654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4" name="Freeform 27"/>
          <p:cNvSpPr>
            <a:spLocks noChangeArrowheads="1"/>
          </p:cNvSpPr>
          <p:nvPr/>
        </p:nvSpPr>
        <p:spPr bwMode="auto">
          <a:xfrm>
            <a:off x="8636538" y="2079773"/>
            <a:ext cx="540875" cy="349123"/>
          </a:xfrm>
          <a:custGeom>
            <a:avLst/>
            <a:gdLst>
              <a:gd name="T0" fmla="*/ 2078 w 2079"/>
              <a:gd name="T1" fmla="*/ 0 h 1339"/>
              <a:gd name="T2" fmla="*/ 0 w 2079"/>
              <a:gd name="T3" fmla="*/ 0 h 1339"/>
              <a:gd name="T4" fmla="*/ 1048 w 2079"/>
              <a:gd name="T5" fmla="*/ 1338 h 1339"/>
              <a:gd name="T6" fmla="*/ 1646 w 2079"/>
              <a:gd name="T7" fmla="*/ 548 h 1339"/>
              <a:gd name="T8" fmla="*/ 1646 w 2079"/>
              <a:gd name="T9" fmla="*/ 548 h 1339"/>
              <a:gd name="T10" fmla="*/ 2078 w 2079"/>
              <a:gd name="T11" fmla="*/ 0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9" h="1339">
                <a:moveTo>
                  <a:pt x="2078" y="0"/>
                </a:moveTo>
                <a:lnTo>
                  <a:pt x="0" y="0"/>
                </a:lnTo>
                <a:lnTo>
                  <a:pt x="1048" y="1338"/>
                </a:lnTo>
                <a:lnTo>
                  <a:pt x="1646" y="548"/>
                </a:lnTo>
                <a:lnTo>
                  <a:pt x="1646" y="548"/>
                </a:lnTo>
                <a:lnTo>
                  <a:pt x="207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5" name="Freeform 28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6" name="Freeform 29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7" name="Freeform 30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8" name="Freeform 31"/>
          <p:cNvSpPr>
            <a:spLocks noChangeArrowheads="1"/>
          </p:cNvSpPr>
          <p:nvPr/>
        </p:nvSpPr>
        <p:spPr bwMode="auto">
          <a:xfrm>
            <a:off x="8362081" y="2433489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69" name="Freeform 32"/>
          <p:cNvSpPr>
            <a:spLocks noChangeArrowheads="1"/>
          </p:cNvSpPr>
          <p:nvPr/>
        </p:nvSpPr>
        <p:spPr bwMode="auto">
          <a:xfrm>
            <a:off x="8362082" y="2079773"/>
            <a:ext cx="274457" cy="701692"/>
          </a:xfrm>
          <a:custGeom>
            <a:avLst/>
            <a:gdLst>
              <a:gd name="T0" fmla="*/ 0 w 1056"/>
              <a:gd name="T1" fmla="*/ 1350 h 2696"/>
              <a:gd name="T2" fmla="*/ 0 w 1056"/>
              <a:gd name="T3" fmla="*/ 1350 h 2696"/>
              <a:gd name="T4" fmla="*/ 1049 w 1056"/>
              <a:gd name="T5" fmla="*/ 2695 h 2696"/>
              <a:gd name="T6" fmla="*/ 1055 w 1056"/>
              <a:gd name="T7" fmla="*/ 2689 h 2696"/>
              <a:gd name="T8" fmla="*/ 1049 w 1056"/>
              <a:gd name="T9" fmla="*/ 2689 h 2696"/>
              <a:gd name="T10" fmla="*/ 0 w 1056"/>
              <a:gd name="T11" fmla="*/ 1350 h 2696"/>
              <a:gd name="T12" fmla="*/ 1055 w 1056"/>
              <a:gd name="T13" fmla="*/ 0 h 2696"/>
              <a:gd name="T14" fmla="*/ 654 w 1056"/>
              <a:gd name="T15" fmla="*/ 511 h 2696"/>
              <a:gd name="T16" fmla="*/ 1055 w 1056"/>
              <a:gd name="T17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6" h="2696">
                <a:moveTo>
                  <a:pt x="0" y="1350"/>
                </a:moveTo>
                <a:lnTo>
                  <a:pt x="0" y="1350"/>
                </a:lnTo>
                <a:lnTo>
                  <a:pt x="1049" y="2695"/>
                </a:lnTo>
                <a:lnTo>
                  <a:pt x="1055" y="2689"/>
                </a:lnTo>
                <a:lnTo>
                  <a:pt x="1049" y="2689"/>
                </a:lnTo>
                <a:lnTo>
                  <a:pt x="0" y="1350"/>
                </a:lnTo>
                <a:close/>
                <a:moveTo>
                  <a:pt x="1055" y="0"/>
                </a:moveTo>
                <a:lnTo>
                  <a:pt x="654" y="511"/>
                </a:lnTo>
                <a:lnTo>
                  <a:pt x="1055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0" name="Freeform 33"/>
          <p:cNvSpPr>
            <a:spLocks noChangeArrowheads="1"/>
          </p:cNvSpPr>
          <p:nvPr/>
        </p:nvSpPr>
        <p:spPr bwMode="auto">
          <a:xfrm>
            <a:off x="8362082" y="2431192"/>
            <a:ext cx="274457" cy="350272"/>
          </a:xfrm>
          <a:custGeom>
            <a:avLst/>
            <a:gdLst>
              <a:gd name="T0" fmla="*/ 0 w 1056"/>
              <a:gd name="T1" fmla="*/ 0 h 1346"/>
              <a:gd name="T2" fmla="*/ 0 w 1056"/>
              <a:gd name="T3" fmla="*/ 0 h 1346"/>
              <a:gd name="T4" fmla="*/ 1049 w 1056"/>
              <a:gd name="T5" fmla="*/ 1345 h 1346"/>
              <a:gd name="T6" fmla="*/ 1055 w 1056"/>
              <a:gd name="T7" fmla="*/ 1339 h 1346"/>
              <a:gd name="T8" fmla="*/ 1049 w 1056"/>
              <a:gd name="T9" fmla="*/ 1339 h 1346"/>
              <a:gd name="T10" fmla="*/ 0 w 1056"/>
              <a:gd name="T11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1346">
                <a:moveTo>
                  <a:pt x="0" y="0"/>
                </a:moveTo>
                <a:lnTo>
                  <a:pt x="0" y="0"/>
                </a:lnTo>
                <a:lnTo>
                  <a:pt x="1049" y="1345"/>
                </a:lnTo>
                <a:lnTo>
                  <a:pt x="1055" y="1339"/>
                </a:lnTo>
                <a:lnTo>
                  <a:pt x="1049" y="1339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1" name="Freeform 34"/>
          <p:cNvSpPr>
            <a:spLocks noChangeArrowheads="1"/>
          </p:cNvSpPr>
          <p:nvPr/>
        </p:nvSpPr>
        <p:spPr bwMode="auto">
          <a:xfrm>
            <a:off x="8532038" y="2079773"/>
            <a:ext cx="104501" cy="133218"/>
          </a:xfrm>
          <a:custGeom>
            <a:avLst/>
            <a:gdLst>
              <a:gd name="T0" fmla="*/ 401 w 402"/>
              <a:gd name="T1" fmla="*/ 0 h 512"/>
              <a:gd name="T2" fmla="*/ 0 w 402"/>
              <a:gd name="T3" fmla="*/ 511 h 512"/>
              <a:gd name="T4" fmla="*/ 401 w 402"/>
              <a:gd name="T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512">
                <a:moveTo>
                  <a:pt x="401" y="0"/>
                </a:moveTo>
                <a:lnTo>
                  <a:pt x="0" y="511"/>
                </a:lnTo>
                <a:lnTo>
                  <a:pt x="401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2" name="Freeform 35"/>
          <p:cNvSpPr>
            <a:spLocks noChangeArrowheads="1"/>
          </p:cNvSpPr>
          <p:nvPr/>
        </p:nvSpPr>
        <p:spPr bwMode="auto">
          <a:xfrm>
            <a:off x="8362081" y="2079773"/>
            <a:ext cx="547767" cy="700543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rgbClr val="F8952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3" name="Freeform 36"/>
          <p:cNvSpPr>
            <a:spLocks noChangeArrowheads="1"/>
          </p:cNvSpPr>
          <p:nvPr/>
        </p:nvSpPr>
        <p:spPr bwMode="auto">
          <a:xfrm>
            <a:off x="8362081" y="2079773"/>
            <a:ext cx="547767" cy="700543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4" name="Freeform 37"/>
          <p:cNvSpPr>
            <a:spLocks noChangeArrowheads="1"/>
          </p:cNvSpPr>
          <p:nvPr/>
        </p:nvSpPr>
        <p:spPr bwMode="auto">
          <a:xfrm>
            <a:off x="8362081" y="2431192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5" name="Freeform 38"/>
          <p:cNvSpPr>
            <a:spLocks noChangeArrowheads="1"/>
          </p:cNvSpPr>
          <p:nvPr/>
        </p:nvSpPr>
        <p:spPr bwMode="auto">
          <a:xfrm>
            <a:off x="8362081" y="2431192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6" name="Freeform 39"/>
          <p:cNvSpPr>
            <a:spLocks noChangeArrowheads="1"/>
          </p:cNvSpPr>
          <p:nvPr/>
        </p:nvSpPr>
        <p:spPr bwMode="auto">
          <a:xfrm>
            <a:off x="8845540" y="1644518"/>
            <a:ext cx="671788" cy="157335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rgbClr val="FED0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7" name="Freeform 40"/>
          <p:cNvSpPr>
            <a:spLocks noChangeArrowheads="1"/>
          </p:cNvSpPr>
          <p:nvPr/>
        </p:nvSpPr>
        <p:spPr bwMode="auto">
          <a:xfrm>
            <a:off x="8845540" y="1644518"/>
            <a:ext cx="671788" cy="157335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8" name="Freeform 41"/>
          <p:cNvSpPr>
            <a:spLocks noChangeArrowheads="1"/>
          </p:cNvSpPr>
          <p:nvPr/>
        </p:nvSpPr>
        <p:spPr bwMode="auto">
          <a:xfrm>
            <a:off x="8981045" y="1458473"/>
            <a:ext cx="671788" cy="157335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rgbClr val="FFE6C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9" name="Freeform 42"/>
          <p:cNvSpPr>
            <a:spLocks noChangeArrowheads="1"/>
          </p:cNvSpPr>
          <p:nvPr/>
        </p:nvSpPr>
        <p:spPr bwMode="auto">
          <a:xfrm>
            <a:off x="8981045" y="1458473"/>
            <a:ext cx="671788" cy="157335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0" name="Freeform 43"/>
          <p:cNvSpPr>
            <a:spLocks noChangeArrowheads="1"/>
          </p:cNvSpPr>
          <p:nvPr/>
        </p:nvSpPr>
        <p:spPr bwMode="auto">
          <a:xfrm>
            <a:off x="9116551" y="1280465"/>
            <a:ext cx="671788" cy="157336"/>
          </a:xfrm>
          <a:custGeom>
            <a:avLst/>
            <a:gdLst>
              <a:gd name="T0" fmla="*/ 1222 w 2580"/>
              <a:gd name="T1" fmla="*/ 425 h 605"/>
              <a:gd name="T2" fmla="*/ 1222 w 2580"/>
              <a:gd name="T3" fmla="*/ 425 h 605"/>
              <a:gd name="T4" fmla="*/ 2579 w 2580"/>
              <a:gd name="T5" fmla="*/ 0 h 605"/>
              <a:gd name="T6" fmla="*/ 475 w 2580"/>
              <a:gd name="T7" fmla="*/ 0 h 605"/>
              <a:gd name="T8" fmla="*/ 0 w 2580"/>
              <a:gd name="T9" fmla="*/ 604 h 605"/>
              <a:gd name="T10" fmla="*/ 2110 w 2580"/>
              <a:gd name="T11" fmla="*/ 604 h 605"/>
              <a:gd name="T12" fmla="*/ 2579 w 2580"/>
              <a:gd name="T13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0" h="605">
                <a:moveTo>
                  <a:pt x="1222" y="425"/>
                </a:moveTo>
                <a:lnTo>
                  <a:pt x="1222" y="425"/>
                </a:lnTo>
                <a:close/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  <a:close/>
              </a:path>
            </a:pathLst>
          </a:custGeom>
          <a:solidFill>
            <a:srgbClr val="FFF1E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1" name="Freeform 44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F1E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2" name="Freeform 45"/>
          <p:cNvSpPr>
            <a:spLocks noChangeArrowheads="1"/>
          </p:cNvSpPr>
          <p:nvPr/>
        </p:nvSpPr>
        <p:spPr bwMode="auto">
          <a:xfrm>
            <a:off x="9116551" y="1280465"/>
            <a:ext cx="671788" cy="157336"/>
          </a:xfrm>
          <a:custGeom>
            <a:avLst/>
            <a:gdLst>
              <a:gd name="T0" fmla="*/ 2579 w 2580"/>
              <a:gd name="T1" fmla="*/ 0 h 605"/>
              <a:gd name="T2" fmla="*/ 475 w 2580"/>
              <a:gd name="T3" fmla="*/ 0 h 605"/>
              <a:gd name="T4" fmla="*/ 0 w 2580"/>
              <a:gd name="T5" fmla="*/ 604 h 605"/>
              <a:gd name="T6" fmla="*/ 2110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3" name="Freeform 46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4" name="Freeform 47"/>
          <p:cNvSpPr>
            <a:spLocks noChangeArrowheads="1"/>
          </p:cNvSpPr>
          <p:nvPr/>
        </p:nvSpPr>
        <p:spPr bwMode="auto">
          <a:xfrm>
            <a:off x="9434645" y="1390714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5" name="Freeform 48"/>
          <p:cNvSpPr>
            <a:spLocks noChangeArrowheads="1"/>
          </p:cNvSpPr>
          <p:nvPr/>
        </p:nvSpPr>
        <p:spPr bwMode="auto">
          <a:xfrm>
            <a:off x="9558668" y="123338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6" name="Freeform 49"/>
          <p:cNvSpPr>
            <a:spLocks noChangeArrowheads="1"/>
          </p:cNvSpPr>
          <p:nvPr/>
        </p:nvSpPr>
        <p:spPr bwMode="auto">
          <a:xfrm>
            <a:off x="9558668" y="123338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7" name="Freeform 50"/>
          <p:cNvSpPr>
            <a:spLocks noChangeArrowheads="1"/>
          </p:cNvSpPr>
          <p:nvPr/>
        </p:nvSpPr>
        <p:spPr bwMode="auto">
          <a:xfrm>
            <a:off x="8795012" y="305823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8" name="Freeform 51"/>
          <p:cNvSpPr>
            <a:spLocks noChangeArrowheads="1"/>
          </p:cNvSpPr>
          <p:nvPr/>
        </p:nvSpPr>
        <p:spPr bwMode="auto">
          <a:xfrm>
            <a:off x="8795012" y="305823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9" name="Freeform 52"/>
          <p:cNvSpPr>
            <a:spLocks noChangeArrowheads="1"/>
          </p:cNvSpPr>
          <p:nvPr/>
        </p:nvSpPr>
        <p:spPr bwMode="auto">
          <a:xfrm>
            <a:off x="7258511" y="2701075"/>
            <a:ext cx="1263192" cy="708582"/>
          </a:xfrm>
          <a:custGeom>
            <a:avLst/>
            <a:gdLst>
              <a:gd name="T0" fmla="*/ 1055 w 4849"/>
              <a:gd name="T1" fmla="*/ 1370 h 2722"/>
              <a:gd name="T2" fmla="*/ 1055 w 4849"/>
              <a:gd name="T3" fmla="*/ 1370 h 2722"/>
              <a:gd name="T4" fmla="*/ 1055 w 4849"/>
              <a:gd name="T5" fmla="*/ 1370 h 2722"/>
              <a:gd name="T6" fmla="*/ 1055 w 4849"/>
              <a:gd name="T7" fmla="*/ 1370 h 2722"/>
              <a:gd name="T8" fmla="*/ 1055 w 4849"/>
              <a:gd name="T9" fmla="*/ 1370 h 2722"/>
              <a:gd name="T10" fmla="*/ 1055 w 4849"/>
              <a:gd name="T11" fmla="*/ 1370 h 2722"/>
              <a:gd name="T12" fmla="*/ 1067 w 4849"/>
              <a:gd name="T13" fmla="*/ 1370 h 2722"/>
              <a:gd name="T14" fmla="*/ 1067 w 4849"/>
              <a:gd name="T15" fmla="*/ 1370 h 2722"/>
              <a:gd name="T16" fmla="*/ 2739 w 4849"/>
              <a:gd name="T17" fmla="*/ 0 h 2722"/>
              <a:gd name="T18" fmla="*/ 6 w 4849"/>
              <a:gd name="T19" fmla="*/ 0 h 2722"/>
              <a:gd name="T20" fmla="*/ 1055 w 4849"/>
              <a:gd name="T21" fmla="*/ 1357 h 2722"/>
              <a:gd name="T22" fmla="*/ 0 w 4849"/>
              <a:gd name="T23" fmla="*/ 2721 h 2722"/>
              <a:gd name="T24" fmla="*/ 2732 w 4849"/>
              <a:gd name="T25" fmla="*/ 2721 h 2722"/>
              <a:gd name="T26" fmla="*/ 3183 w 4849"/>
              <a:gd name="T27" fmla="*/ 2141 h 2722"/>
              <a:gd name="T28" fmla="*/ 3183 w 4849"/>
              <a:gd name="T29" fmla="*/ 2141 h 2722"/>
              <a:gd name="T30" fmla="*/ 3793 w 4849"/>
              <a:gd name="T31" fmla="*/ 1370 h 2722"/>
              <a:gd name="T32" fmla="*/ 3781 w 4849"/>
              <a:gd name="T33" fmla="*/ 1351 h 2722"/>
              <a:gd name="T34" fmla="*/ 3170 w 4849"/>
              <a:gd name="T35" fmla="*/ 550 h 2722"/>
              <a:gd name="T36" fmla="*/ 3170 w 4849"/>
              <a:gd name="T37" fmla="*/ 550 h 2722"/>
              <a:gd name="T38" fmla="*/ 2739 w 4849"/>
              <a:gd name="T39" fmla="*/ 0 h 2722"/>
              <a:gd name="T40" fmla="*/ 4842 w 4849"/>
              <a:gd name="T41" fmla="*/ 0 h 2722"/>
              <a:gd name="T42" fmla="*/ 4836 w 4849"/>
              <a:gd name="T43" fmla="*/ 0 h 2722"/>
              <a:gd name="T44" fmla="*/ 4848 w 4849"/>
              <a:gd name="T45" fmla="*/ 13 h 2722"/>
              <a:gd name="T46" fmla="*/ 4848 w 4849"/>
              <a:gd name="T47" fmla="*/ 13 h 2722"/>
              <a:gd name="T48" fmla="*/ 4842 w 4849"/>
              <a:gd name="T49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49" h="2722"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67" y="1370"/>
                </a:moveTo>
                <a:lnTo>
                  <a:pt x="1067" y="1370"/>
                </a:lnTo>
                <a:close/>
                <a:moveTo>
                  <a:pt x="2739" y="0"/>
                </a:moveTo>
                <a:lnTo>
                  <a:pt x="6" y="0"/>
                </a:lnTo>
                <a:lnTo>
                  <a:pt x="1055" y="1357"/>
                </a:lnTo>
                <a:lnTo>
                  <a:pt x="0" y="2721"/>
                </a:lnTo>
                <a:lnTo>
                  <a:pt x="2732" y="2721"/>
                </a:lnTo>
                <a:lnTo>
                  <a:pt x="3183" y="2141"/>
                </a:lnTo>
                <a:lnTo>
                  <a:pt x="3183" y="2141"/>
                </a:lnTo>
                <a:lnTo>
                  <a:pt x="3793" y="1370"/>
                </a:lnTo>
                <a:lnTo>
                  <a:pt x="3781" y="1351"/>
                </a:lnTo>
                <a:lnTo>
                  <a:pt x="3170" y="550"/>
                </a:lnTo>
                <a:lnTo>
                  <a:pt x="3170" y="550"/>
                </a:lnTo>
                <a:lnTo>
                  <a:pt x="2739" y="0"/>
                </a:lnTo>
                <a:close/>
                <a:moveTo>
                  <a:pt x="4842" y="0"/>
                </a:moveTo>
                <a:lnTo>
                  <a:pt x="4836" y="0"/>
                </a:lnTo>
                <a:lnTo>
                  <a:pt x="4848" y="13"/>
                </a:lnTo>
                <a:lnTo>
                  <a:pt x="4848" y="13"/>
                </a:lnTo>
                <a:lnTo>
                  <a:pt x="484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5" name="Freeform 58"/>
          <p:cNvSpPr>
            <a:spLocks noChangeArrowheads="1"/>
          </p:cNvSpPr>
          <p:nvPr/>
        </p:nvSpPr>
        <p:spPr bwMode="auto">
          <a:xfrm>
            <a:off x="8518258" y="2701074"/>
            <a:ext cx="3446" cy="3445"/>
          </a:xfrm>
          <a:custGeom>
            <a:avLst/>
            <a:gdLst>
              <a:gd name="T0" fmla="*/ 6 w 13"/>
              <a:gd name="T1" fmla="*/ 0 h 14"/>
              <a:gd name="T2" fmla="*/ 0 w 13"/>
              <a:gd name="T3" fmla="*/ 0 h 14"/>
              <a:gd name="T4" fmla="*/ 12 w 13"/>
              <a:gd name="T5" fmla="*/ 13 h 14"/>
              <a:gd name="T6" fmla="*/ 12 w 13"/>
              <a:gd name="T7" fmla="*/ 13 h 14"/>
              <a:gd name="T8" fmla="*/ 6 w 1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0" y="0"/>
                </a:lnTo>
                <a:lnTo>
                  <a:pt x="12" y="13"/>
                </a:lnTo>
                <a:lnTo>
                  <a:pt x="12" y="13"/>
                </a:lnTo>
                <a:lnTo>
                  <a:pt x="6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1" name="Freeform 67"/>
          <p:cNvSpPr>
            <a:spLocks noChangeArrowheads="1"/>
          </p:cNvSpPr>
          <p:nvPr/>
        </p:nvSpPr>
        <p:spPr bwMode="auto">
          <a:xfrm>
            <a:off x="7775272" y="2453014"/>
            <a:ext cx="742986" cy="249209"/>
          </a:xfrm>
          <a:custGeom>
            <a:avLst/>
            <a:gdLst>
              <a:gd name="T0" fmla="*/ 2110 w 2851"/>
              <a:gd name="T1" fmla="*/ 0 h 956"/>
              <a:gd name="T2" fmla="*/ 0 w 2851"/>
              <a:gd name="T3" fmla="*/ 0 h 956"/>
              <a:gd name="T4" fmla="*/ 753 w 2851"/>
              <a:gd name="T5" fmla="*/ 955 h 956"/>
              <a:gd name="T6" fmla="*/ 2850 w 2851"/>
              <a:gd name="T7" fmla="*/ 955 h 956"/>
              <a:gd name="T8" fmla="*/ 2110 w 2851"/>
              <a:gd name="T9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1" h="956">
                <a:moveTo>
                  <a:pt x="2110" y="0"/>
                </a:moveTo>
                <a:lnTo>
                  <a:pt x="0" y="0"/>
                </a:lnTo>
                <a:lnTo>
                  <a:pt x="753" y="955"/>
                </a:lnTo>
                <a:lnTo>
                  <a:pt x="2850" y="955"/>
                </a:lnTo>
                <a:lnTo>
                  <a:pt x="211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4" name="Freeform 69"/>
          <p:cNvSpPr>
            <a:spLocks noChangeArrowheads="1"/>
          </p:cNvSpPr>
          <p:nvPr/>
        </p:nvSpPr>
        <p:spPr bwMode="auto">
          <a:xfrm>
            <a:off x="7971640" y="2701074"/>
            <a:ext cx="548915" cy="357162"/>
          </a:xfrm>
          <a:custGeom>
            <a:avLst/>
            <a:gdLst>
              <a:gd name="T0" fmla="*/ 2097 w 2110"/>
              <a:gd name="T1" fmla="*/ 0 h 1371"/>
              <a:gd name="T2" fmla="*/ 0 w 2110"/>
              <a:gd name="T3" fmla="*/ 0 h 1371"/>
              <a:gd name="T4" fmla="*/ 431 w 2110"/>
              <a:gd name="T5" fmla="*/ 550 h 1371"/>
              <a:gd name="T6" fmla="*/ 431 w 2110"/>
              <a:gd name="T7" fmla="*/ 550 h 1371"/>
              <a:gd name="T8" fmla="*/ 1042 w 2110"/>
              <a:gd name="T9" fmla="*/ 1351 h 1371"/>
              <a:gd name="T10" fmla="*/ 1054 w 2110"/>
              <a:gd name="T11" fmla="*/ 1370 h 1371"/>
              <a:gd name="T12" fmla="*/ 1054 w 2110"/>
              <a:gd name="T13" fmla="*/ 1364 h 1371"/>
              <a:gd name="T14" fmla="*/ 2109 w 2110"/>
              <a:gd name="T15" fmla="*/ 13 h 1371"/>
              <a:gd name="T16" fmla="*/ 2097 w 2110"/>
              <a:gd name="T17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0" h="1371">
                <a:moveTo>
                  <a:pt x="2097" y="0"/>
                </a:moveTo>
                <a:lnTo>
                  <a:pt x="0" y="0"/>
                </a:lnTo>
                <a:lnTo>
                  <a:pt x="431" y="550"/>
                </a:lnTo>
                <a:lnTo>
                  <a:pt x="431" y="550"/>
                </a:lnTo>
                <a:lnTo>
                  <a:pt x="1042" y="1351"/>
                </a:lnTo>
                <a:lnTo>
                  <a:pt x="1054" y="1370"/>
                </a:lnTo>
                <a:lnTo>
                  <a:pt x="1054" y="1364"/>
                </a:lnTo>
                <a:lnTo>
                  <a:pt x="2109" y="13"/>
                </a:lnTo>
                <a:lnTo>
                  <a:pt x="209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6" name="Freeform 71"/>
          <p:cNvSpPr>
            <a:spLocks noChangeArrowheads="1"/>
          </p:cNvSpPr>
          <p:nvPr/>
        </p:nvSpPr>
        <p:spPr bwMode="auto">
          <a:xfrm>
            <a:off x="8518258" y="3379796"/>
            <a:ext cx="24116" cy="32156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7" name="Freeform 72"/>
          <p:cNvSpPr>
            <a:spLocks noChangeArrowheads="1"/>
          </p:cNvSpPr>
          <p:nvPr/>
        </p:nvSpPr>
        <p:spPr bwMode="auto">
          <a:xfrm>
            <a:off x="8518258" y="3379796"/>
            <a:ext cx="24116" cy="32156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8" name="Freeform 73"/>
          <p:cNvSpPr>
            <a:spLocks noChangeArrowheads="1"/>
          </p:cNvSpPr>
          <p:nvPr/>
        </p:nvSpPr>
        <p:spPr bwMode="auto">
          <a:xfrm>
            <a:off x="8520554" y="2704519"/>
            <a:ext cx="273309" cy="675277"/>
          </a:xfrm>
          <a:custGeom>
            <a:avLst/>
            <a:gdLst>
              <a:gd name="T0" fmla="*/ 1041 w 1049"/>
              <a:gd name="T1" fmla="*/ 1357 h 2591"/>
              <a:gd name="T2" fmla="*/ 1041 w 1049"/>
              <a:gd name="T3" fmla="*/ 1357 h 2591"/>
              <a:gd name="T4" fmla="*/ 1041 w 1049"/>
              <a:gd name="T5" fmla="*/ 1357 h 2591"/>
              <a:gd name="T6" fmla="*/ 1041 w 1049"/>
              <a:gd name="T7" fmla="*/ 1357 h 2591"/>
              <a:gd name="T8" fmla="*/ 0 w 1049"/>
              <a:gd name="T9" fmla="*/ 0 h 2591"/>
              <a:gd name="T10" fmla="*/ 0 w 1049"/>
              <a:gd name="T11" fmla="*/ 0 h 2591"/>
              <a:gd name="T12" fmla="*/ 1041 w 1049"/>
              <a:gd name="T13" fmla="*/ 1344 h 2591"/>
              <a:gd name="T14" fmla="*/ 1035 w 1049"/>
              <a:gd name="T15" fmla="*/ 1344 h 2591"/>
              <a:gd name="T16" fmla="*/ 1041 w 1049"/>
              <a:gd name="T17" fmla="*/ 1351 h 2591"/>
              <a:gd name="T18" fmla="*/ 1041 w 1049"/>
              <a:gd name="T19" fmla="*/ 1351 h 2591"/>
              <a:gd name="T20" fmla="*/ 80 w 1049"/>
              <a:gd name="T21" fmla="*/ 2590 h 2591"/>
              <a:gd name="T22" fmla="*/ 1048 w 1049"/>
              <a:gd name="T23" fmla="*/ 1344 h 2591"/>
              <a:gd name="T24" fmla="*/ 0 w 1049"/>
              <a:gd name="T25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9" h="2591">
                <a:moveTo>
                  <a:pt x="1041" y="1357"/>
                </a:moveTo>
                <a:lnTo>
                  <a:pt x="1041" y="1357"/>
                </a:lnTo>
                <a:close/>
                <a:moveTo>
                  <a:pt x="1041" y="1357"/>
                </a:moveTo>
                <a:lnTo>
                  <a:pt x="1041" y="135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9" name="Freeform 74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0" name="Freeform 75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1" name="Freeform 76"/>
          <p:cNvSpPr>
            <a:spLocks noChangeArrowheads="1"/>
          </p:cNvSpPr>
          <p:nvPr/>
        </p:nvSpPr>
        <p:spPr bwMode="auto">
          <a:xfrm>
            <a:off x="8520554" y="2704519"/>
            <a:ext cx="273309" cy="675277"/>
          </a:xfrm>
          <a:custGeom>
            <a:avLst/>
            <a:gdLst>
              <a:gd name="T0" fmla="*/ 0 w 1049"/>
              <a:gd name="T1" fmla="*/ 0 h 2591"/>
              <a:gd name="T2" fmla="*/ 0 w 1049"/>
              <a:gd name="T3" fmla="*/ 0 h 2591"/>
              <a:gd name="T4" fmla="*/ 1041 w 1049"/>
              <a:gd name="T5" fmla="*/ 1344 h 2591"/>
              <a:gd name="T6" fmla="*/ 1035 w 1049"/>
              <a:gd name="T7" fmla="*/ 1344 h 2591"/>
              <a:gd name="T8" fmla="*/ 1041 w 1049"/>
              <a:gd name="T9" fmla="*/ 1351 h 2591"/>
              <a:gd name="T10" fmla="*/ 1041 w 1049"/>
              <a:gd name="T11" fmla="*/ 1351 h 2591"/>
              <a:gd name="T12" fmla="*/ 80 w 1049"/>
              <a:gd name="T13" fmla="*/ 2590 h 2591"/>
              <a:gd name="T14" fmla="*/ 1048 w 1049"/>
              <a:gd name="T15" fmla="*/ 1344 h 2591"/>
              <a:gd name="T16" fmla="*/ 0 w 1049"/>
              <a:gd name="T17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9" h="2591"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2" name="Freeform 77"/>
          <p:cNvSpPr>
            <a:spLocks noChangeArrowheads="1"/>
          </p:cNvSpPr>
          <p:nvPr/>
        </p:nvSpPr>
        <p:spPr bwMode="auto">
          <a:xfrm>
            <a:off x="8520554" y="2704519"/>
            <a:ext cx="271013" cy="35027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3" name="Freeform 78"/>
          <p:cNvSpPr>
            <a:spLocks noChangeArrowheads="1"/>
          </p:cNvSpPr>
          <p:nvPr/>
        </p:nvSpPr>
        <p:spPr bwMode="auto">
          <a:xfrm>
            <a:off x="8520554" y="2704519"/>
            <a:ext cx="271013" cy="35027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4" name="Freeform 79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5" name="Freeform 80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6" name="Freeform 81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27" name="Freeform 82"/>
          <p:cNvSpPr>
            <a:spLocks noChangeArrowheads="1"/>
          </p:cNvSpPr>
          <p:nvPr/>
        </p:nvSpPr>
        <p:spPr bwMode="auto">
          <a:xfrm>
            <a:off x="8791566" y="3058235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0" name="Freeform 83"/>
          <p:cNvSpPr>
            <a:spLocks noChangeArrowheads="1"/>
          </p:cNvSpPr>
          <p:nvPr/>
        </p:nvSpPr>
        <p:spPr bwMode="auto">
          <a:xfrm>
            <a:off x="7778717" y="3054791"/>
            <a:ext cx="1017443" cy="598332"/>
          </a:xfrm>
          <a:custGeom>
            <a:avLst/>
            <a:gdLst>
              <a:gd name="T0" fmla="*/ 2832 w 3905"/>
              <a:gd name="T1" fmla="*/ 1364 h 2296"/>
              <a:gd name="T2" fmla="*/ 734 w 3905"/>
              <a:gd name="T3" fmla="*/ 1364 h 2296"/>
              <a:gd name="T4" fmla="*/ 0 w 3905"/>
              <a:gd name="T5" fmla="*/ 2295 h 2296"/>
              <a:gd name="T6" fmla="*/ 2110 w 3905"/>
              <a:gd name="T7" fmla="*/ 2295 h 2296"/>
              <a:gd name="T8" fmla="*/ 2838 w 3905"/>
              <a:gd name="T9" fmla="*/ 1364 h 2296"/>
              <a:gd name="T10" fmla="*/ 2832 w 3905"/>
              <a:gd name="T11" fmla="*/ 1364 h 2296"/>
              <a:gd name="T12" fmla="*/ 3904 w 3905"/>
              <a:gd name="T13" fmla="*/ 0 h 2296"/>
              <a:gd name="T14" fmla="*/ 3898 w 3905"/>
              <a:gd name="T15" fmla="*/ 0 h 2296"/>
              <a:gd name="T16" fmla="*/ 3904 w 3905"/>
              <a:gd name="T17" fmla="*/ 7 h 2296"/>
              <a:gd name="T18" fmla="*/ 3904 w 3905"/>
              <a:gd name="T19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5" h="2296">
                <a:moveTo>
                  <a:pt x="2832" y="1364"/>
                </a:moveTo>
                <a:lnTo>
                  <a:pt x="734" y="1364"/>
                </a:lnTo>
                <a:lnTo>
                  <a:pt x="0" y="2295"/>
                </a:lnTo>
                <a:lnTo>
                  <a:pt x="2110" y="2295"/>
                </a:lnTo>
                <a:lnTo>
                  <a:pt x="2838" y="1364"/>
                </a:lnTo>
                <a:lnTo>
                  <a:pt x="2832" y="1364"/>
                </a:lnTo>
                <a:close/>
                <a:moveTo>
                  <a:pt x="3904" y="0"/>
                </a:moveTo>
                <a:lnTo>
                  <a:pt x="3898" y="0"/>
                </a:lnTo>
                <a:lnTo>
                  <a:pt x="3904" y="7"/>
                </a:lnTo>
                <a:lnTo>
                  <a:pt x="3904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3" name="Freeform 84"/>
          <p:cNvSpPr>
            <a:spLocks noChangeArrowheads="1"/>
          </p:cNvSpPr>
          <p:nvPr/>
        </p:nvSpPr>
        <p:spPr bwMode="auto">
          <a:xfrm>
            <a:off x="7778717" y="3409656"/>
            <a:ext cx="739541" cy="242319"/>
          </a:xfrm>
          <a:custGeom>
            <a:avLst/>
            <a:gdLst>
              <a:gd name="T0" fmla="*/ 2832 w 2839"/>
              <a:gd name="T1" fmla="*/ 0 h 932"/>
              <a:gd name="T2" fmla="*/ 734 w 2839"/>
              <a:gd name="T3" fmla="*/ 0 h 932"/>
              <a:gd name="T4" fmla="*/ 0 w 2839"/>
              <a:gd name="T5" fmla="*/ 931 h 932"/>
              <a:gd name="T6" fmla="*/ 2110 w 2839"/>
              <a:gd name="T7" fmla="*/ 931 h 932"/>
              <a:gd name="T8" fmla="*/ 2838 w 2839"/>
              <a:gd name="T9" fmla="*/ 0 h 932"/>
              <a:gd name="T10" fmla="*/ 2832 w 2839"/>
              <a:gd name="T11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9" h="932">
                <a:moveTo>
                  <a:pt x="2832" y="0"/>
                </a:moveTo>
                <a:lnTo>
                  <a:pt x="734" y="0"/>
                </a:lnTo>
                <a:lnTo>
                  <a:pt x="0" y="931"/>
                </a:lnTo>
                <a:lnTo>
                  <a:pt x="2110" y="931"/>
                </a:lnTo>
                <a:lnTo>
                  <a:pt x="2838" y="0"/>
                </a:lnTo>
                <a:lnTo>
                  <a:pt x="283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4" name="Freeform 85"/>
          <p:cNvSpPr>
            <a:spLocks noChangeArrowheads="1"/>
          </p:cNvSpPr>
          <p:nvPr/>
        </p:nvSpPr>
        <p:spPr bwMode="auto">
          <a:xfrm>
            <a:off x="8793863" y="3054791"/>
            <a:ext cx="2297" cy="2297"/>
          </a:xfrm>
          <a:custGeom>
            <a:avLst/>
            <a:gdLst>
              <a:gd name="T0" fmla="*/ 6 w 7"/>
              <a:gd name="T1" fmla="*/ 0 h 8"/>
              <a:gd name="T2" fmla="*/ 0 w 7"/>
              <a:gd name="T3" fmla="*/ 0 h 8"/>
              <a:gd name="T4" fmla="*/ 6 w 7"/>
              <a:gd name="T5" fmla="*/ 7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lnTo>
                  <a:pt x="0" y="0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5" name="Freeform 86"/>
          <p:cNvSpPr>
            <a:spLocks noChangeArrowheads="1"/>
          </p:cNvSpPr>
          <p:nvPr/>
        </p:nvSpPr>
        <p:spPr bwMode="auto">
          <a:xfrm>
            <a:off x="7969343" y="3058236"/>
            <a:ext cx="546618" cy="35256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6" name="Freeform 87"/>
          <p:cNvSpPr>
            <a:spLocks noChangeArrowheads="1"/>
          </p:cNvSpPr>
          <p:nvPr/>
        </p:nvSpPr>
        <p:spPr bwMode="auto">
          <a:xfrm>
            <a:off x="7969343" y="3058236"/>
            <a:ext cx="546618" cy="35256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7" name="Freeform 88"/>
          <p:cNvSpPr>
            <a:spLocks noChangeArrowheads="1"/>
          </p:cNvSpPr>
          <p:nvPr/>
        </p:nvSpPr>
        <p:spPr bwMode="auto">
          <a:xfrm>
            <a:off x="8515961" y="3054791"/>
            <a:ext cx="275606" cy="356014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8" name="Freeform 89"/>
          <p:cNvSpPr>
            <a:spLocks noChangeArrowheads="1"/>
          </p:cNvSpPr>
          <p:nvPr/>
        </p:nvSpPr>
        <p:spPr bwMode="auto">
          <a:xfrm>
            <a:off x="8515961" y="3054791"/>
            <a:ext cx="275606" cy="356014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9" name="Freeform 90"/>
          <p:cNvSpPr>
            <a:spLocks noChangeArrowheads="1"/>
          </p:cNvSpPr>
          <p:nvPr/>
        </p:nvSpPr>
        <p:spPr bwMode="auto">
          <a:xfrm>
            <a:off x="8246098" y="2704520"/>
            <a:ext cx="544321" cy="705137"/>
          </a:xfrm>
          <a:custGeom>
            <a:avLst/>
            <a:gdLst>
              <a:gd name="T0" fmla="*/ 1055 w 2091"/>
              <a:gd name="T1" fmla="*/ 0 h 2709"/>
              <a:gd name="T2" fmla="*/ 0 w 2091"/>
              <a:gd name="T3" fmla="*/ 1351 h 2709"/>
              <a:gd name="T4" fmla="*/ 0 w 2091"/>
              <a:gd name="T5" fmla="*/ 1357 h 2709"/>
              <a:gd name="T6" fmla="*/ 1037 w 2091"/>
              <a:gd name="T7" fmla="*/ 2708 h 2709"/>
              <a:gd name="T8" fmla="*/ 1043 w 2091"/>
              <a:gd name="T9" fmla="*/ 2708 h 2709"/>
              <a:gd name="T10" fmla="*/ 2090 w 2091"/>
              <a:gd name="T11" fmla="*/ 1344 h 2709"/>
              <a:gd name="T12" fmla="*/ 1055 w 2091"/>
              <a:gd name="T1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1" h="2709">
                <a:moveTo>
                  <a:pt x="1055" y="0"/>
                </a:moveTo>
                <a:lnTo>
                  <a:pt x="0" y="1351"/>
                </a:lnTo>
                <a:lnTo>
                  <a:pt x="0" y="1357"/>
                </a:lnTo>
                <a:lnTo>
                  <a:pt x="1037" y="2708"/>
                </a:lnTo>
                <a:lnTo>
                  <a:pt x="1043" y="2708"/>
                </a:lnTo>
                <a:lnTo>
                  <a:pt x="2090" y="1344"/>
                </a:lnTo>
                <a:lnTo>
                  <a:pt x="1055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41" name="Freeform 92"/>
          <p:cNvSpPr>
            <a:spLocks noChangeArrowheads="1"/>
          </p:cNvSpPr>
          <p:nvPr/>
        </p:nvSpPr>
        <p:spPr bwMode="auto">
          <a:xfrm>
            <a:off x="8358637" y="3663460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42" name="Freeform 93"/>
          <p:cNvSpPr>
            <a:spLocks noChangeArrowheads="1"/>
          </p:cNvSpPr>
          <p:nvPr/>
        </p:nvSpPr>
        <p:spPr bwMode="auto">
          <a:xfrm>
            <a:off x="8358637" y="3663460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43" name="Freeform 94"/>
          <p:cNvSpPr>
            <a:spLocks noChangeArrowheads="1"/>
          </p:cNvSpPr>
          <p:nvPr/>
        </p:nvSpPr>
        <p:spPr bwMode="auto">
          <a:xfrm>
            <a:off x="8362081" y="3310891"/>
            <a:ext cx="1703013" cy="692504"/>
          </a:xfrm>
          <a:custGeom>
            <a:avLst/>
            <a:gdLst>
              <a:gd name="T0" fmla="*/ 74 w 6539"/>
              <a:gd name="T1" fmla="*/ 1240 h 2659"/>
              <a:gd name="T2" fmla="*/ 0 w 6539"/>
              <a:gd name="T3" fmla="*/ 1332 h 2659"/>
              <a:gd name="T4" fmla="*/ 0 w 6539"/>
              <a:gd name="T5" fmla="*/ 1332 h 2659"/>
              <a:gd name="T6" fmla="*/ 74 w 6539"/>
              <a:gd name="T7" fmla="*/ 1240 h 2659"/>
              <a:gd name="T8" fmla="*/ 5471 w 6539"/>
              <a:gd name="T9" fmla="*/ 1363 h 2659"/>
              <a:gd name="T10" fmla="*/ 5471 w 6539"/>
              <a:gd name="T11" fmla="*/ 1357 h 2659"/>
              <a:gd name="T12" fmla="*/ 5471 w 6539"/>
              <a:gd name="T13" fmla="*/ 1363 h 2659"/>
              <a:gd name="T14" fmla="*/ 5483 w 6539"/>
              <a:gd name="T15" fmla="*/ 1357 h 2659"/>
              <a:gd name="T16" fmla="*/ 5483 w 6539"/>
              <a:gd name="T17" fmla="*/ 1357 h 2659"/>
              <a:gd name="T18" fmla="*/ 5483 w 6539"/>
              <a:gd name="T19" fmla="*/ 1357 h 2659"/>
              <a:gd name="T20" fmla="*/ 5483 w 6539"/>
              <a:gd name="T21" fmla="*/ 1357 h 2659"/>
              <a:gd name="T22" fmla="*/ 5483 w 6539"/>
              <a:gd name="T23" fmla="*/ 1357 h 2659"/>
              <a:gd name="T24" fmla="*/ 5483 w 6539"/>
              <a:gd name="T25" fmla="*/ 1357 h 2659"/>
              <a:gd name="T26" fmla="*/ 6538 w 6539"/>
              <a:gd name="T27" fmla="*/ 0 h 2659"/>
              <a:gd name="T28" fmla="*/ 3145 w 6539"/>
              <a:gd name="T29" fmla="*/ 0 h 2659"/>
              <a:gd name="T30" fmla="*/ 2701 w 6539"/>
              <a:gd name="T31" fmla="*/ 574 h 2659"/>
              <a:gd name="T32" fmla="*/ 2701 w 6539"/>
              <a:gd name="T33" fmla="*/ 574 h 2659"/>
              <a:gd name="T34" fmla="*/ 2103 w 6539"/>
              <a:gd name="T35" fmla="*/ 1345 h 2659"/>
              <a:gd name="T36" fmla="*/ 2103 w 6539"/>
              <a:gd name="T37" fmla="*/ 1351 h 2659"/>
              <a:gd name="T38" fmla="*/ 2720 w 6539"/>
              <a:gd name="T39" fmla="*/ 2140 h 2659"/>
              <a:gd name="T40" fmla="*/ 2720 w 6539"/>
              <a:gd name="T41" fmla="*/ 2140 h 2659"/>
              <a:gd name="T42" fmla="*/ 3127 w 6539"/>
              <a:gd name="T43" fmla="*/ 2658 h 2659"/>
              <a:gd name="T44" fmla="*/ 6531 w 6539"/>
              <a:gd name="T45" fmla="*/ 2658 h 2659"/>
              <a:gd name="T46" fmla="*/ 5483 w 6539"/>
              <a:gd name="T47" fmla="*/ 1332 h 2659"/>
              <a:gd name="T48" fmla="*/ 6538 w 6539"/>
              <a:gd name="T49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39" h="2659">
                <a:moveTo>
                  <a:pt x="74" y="1240"/>
                </a:moveTo>
                <a:lnTo>
                  <a:pt x="0" y="1332"/>
                </a:lnTo>
                <a:lnTo>
                  <a:pt x="0" y="1332"/>
                </a:lnTo>
                <a:lnTo>
                  <a:pt x="74" y="1240"/>
                </a:lnTo>
                <a:close/>
                <a:moveTo>
                  <a:pt x="5471" y="1363"/>
                </a:moveTo>
                <a:lnTo>
                  <a:pt x="5471" y="1357"/>
                </a:lnTo>
                <a:lnTo>
                  <a:pt x="5471" y="1363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6538" y="0"/>
                </a:moveTo>
                <a:lnTo>
                  <a:pt x="3145" y="0"/>
                </a:lnTo>
                <a:lnTo>
                  <a:pt x="2701" y="574"/>
                </a:lnTo>
                <a:lnTo>
                  <a:pt x="2701" y="574"/>
                </a:lnTo>
                <a:lnTo>
                  <a:pt x="2103" y="1345"/>
                </a:lnTo>
                <a:lnTo>
                  <a:pt x="2103" y="1351"/>
                </a:lnTo>
                <a:lnTo>
                  <a:pt x="2720" y="2140"/>
                </a:lnTo>
                <a:lnTo>
                  <a:pt x="2720" y="2140"/>
                </a:lnTo>
                <a:lnTo>
                  <a:pt x="3127" y="2658"/>
                </a:lnTo>
                <a:lnTo>
                  <a:pt x="6531" y="2658"/>
                </a:lnTo>
                <a:lnTo>
                  <a:pt x="5483" y="1332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44" name="Freeform 95"/>
          <p:cNvSpPr>
            <a:spLocks noChangeArrowheads="1"/>
          </p:cNvSpPr>
          <p:nvPr/>
        </p:nvSpPr>
        <p:spPr bwMode="auto">
          <a:xfrm>
            <a:off x="8362081" y="3633600"/>
            <a:ext cx="19522" cy="24117"/>
          </a:xfrm>
          <a:custGeom>
            <a:avLst/>
            <a:gdLst>
              <a:gd name="T0" fmla="*/ 74 w 75"/>
              <a:gd name="T1" fmla="*/ 0 h 93"/>
              <a:gd name="T2" fmla="*/ 0 w 75"/>
              <a:gd name="T3" fmla="*/ 92 h 93"/>
              <a:gd name="T4" fmla="*/ 0 w 75"/>
              <a:gd name="T5" fmla="*/ 92 h 93"/>
              <a:gd name="T6" fmla="*/ 74 w 75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3">
                <a:moveTo>
                  <a:pt x="74" y="0"/>
                </a:moveTo>
                <a:lnTo>
                  <a:pt x="0" y="92"/>
                </a:lnTo>
                <a:lnTo>
                  <a:pt x="0" y="92"/>
                </a:lnTo>
                <a:lnTo>
                  <a:pt x="74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0" name="Freeform 109"/>
          <p:cNvSpPr>
            <a:spLocks noChangeArrowheads="1"/>
          </p:cNvSpPr>
          <p:nvPr/>
        </p:nvSpPr>
        <p:spPr bwMode="auto">
          <a:xfrm>
            <a:off x="8635390" y="4002245"/>
            <a:ext cx="741838" cy="257249"/>
          </a:xfrm>
          <a:custGeom>
            <a:avLst/>
            <a:gdLst>
              <a:gd name="T0" fmla="*/ 2078 w 2850"/>
              <a:gd name="T1" fmla="*/ 0 h 987"/>
              <a:gd name="T2" fmla="*/ 31 w 2850"/>
              <a:gd name="T3" fmla="*/ 0 h 987"/>
              <a:gd name="T4" fmla="*/ 0 w 2850"/>
              <a:gd name="T5" fmla="*/ 37 h 987"/>
              <a:gd name="T6" fmla="*/ 745 w 2850"/>
              <a:gd name="T7" fmla="*/ 986 h 987"/>
              <a:gd name="T8" fmla="*/ 2849 w 2850"/>
              <a:gd name="T9" fmla="*/ 986 h 987"/>
              <a:gd name="T10" fmla="*/ 2078 w 2850"/>
              <a:gd name="T1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87">
                <a:moveTo>
                  <a:pt x="2078" y="0"/>
                </a:moveTo>
                <a:lnTo>
                  <a:pt x="31" y="0"/>
                </a:lnTo>
                <a:lnTo>
                  <a:pt x="0" y="37"/>
                </a:lnTo>
                <a:lnTo>
                  <a:pt x="745" y="986"/>
                </a:lnTo>
                <a:lnTo>
                  <a:pt x="2849" y="986"/>
                </a:lnTo>
                <a:lnTo>
                  <a:pt x="207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2" name="Freeform 111"/>
          <p:cNvSpPr>
            <a:spLocks noChangeArrowheads="1"/>
          </p:cNvSpPr>
          <p:nvPr/>
        </p:nvSpPr>
        <p:spPr bwMode="auto">
          <a:xfrm>
            <a:off x="8643429" y="3661163"/>
            <a:ext cx="532837" cy="342233"/>
          </a:xfrm>
          <a:custGeom>
            <a:avLst/>
            <a:gdLst>
              <a:gd name="T0" fmla="*/ 1023 w 2048"/>
              <a:gd name="T1" fmla="*/ 0 h 1314"/>
              <a:gd name="T2" fmla="*/ 1010 w 2048"/>
              <a:gd name="T3" fmla="*/ 12 h 1314"/>
              <a:gd name="T4" fmla="*/ 0 w 2048"/>
              <a:gd name="T5" fmla="*/ 1313 h 1314"/>
              <a:gd name="T6" fmla="*/ 2047 w 2048"/>
              <a:gd name="T7" fmla="*/ 1313 h 1314"/>
              <a:gd name="T8" fmla="*/ 1640 w 2048"/>
              <a:gd name="T9" fmla="*/ 795 h 1314"/>
              <a:gd name="T10" fmla="*/ 1640 w 2048"/>
              <a:gd name="T11" fmla="*/ 795 h 1314"/>
              <a:gd name="T12" fmla="*/ 1023 w 2048"/>
              <a:gd name="T13" fmla="*/ 6 h 1314"/>
              <a:gd name="T14" fmla="*/ 1023 w 2048"/>
              <a:gd name="T15" fmla="*/ 0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8" h="1314">
                <a:moveTo>
                  <a:pt x="1023" y="0"/>
                </a:moveTo>
                <a:lnTo>
                  <a:pt x="1010" y="12"/>
                </a:lnTo>
                <a:lnTo>
                  <a:pt x="0" y="1313"/>
                </a:lnTo>
                <a:lnTo>
                  <a:pt x="2047" y="1313"/>
                </a:lnTo>
                <a:lnTo>
                  <a:pt x="1640" y="795"/>
                </a:lnTo>
                <a:lnTo>
                  <a:pt x="1640" y="795"/>
                </a:lnTo>
                <a:lnTo>
                  <a:pt x="1023" y="6"/>
                </a:lnTo>
                <a:lnTo>
                  <a:pt x="1023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4" name="Freeform 113"/>
          <p:cNvSpPr>
            <a:spLocks noChangeArrowheads="1"/>
          </p:cNvSpPr>
          <p:nvPr/>
        </p:nvSpPr>
        <p:spPr bwMode="auto">
          <a:xfrm>
            <a:off x="8358636" y="3059385"/>
            <a:ext cx="1015147" cy="957791"/>
          </a:xfrm>
          <a:custGeom>
            <a:avLst/>
            <a:gdLst>
              <a:gd name="T0" fmla="*/ 12 w 3898"/>
              <a:gd name="T1" fmla="*/ 2319 h 3676"/>
              <a:gd name="T2" fmla="*/ 12 w 3898"/>
              <a:gd name="T3" fmla="*/ 2319 h 3676"/>
              <a:gd name="T4" fmla="*/ 12 w 3898"/>
              <a:gd name="T5" fmla="*/ 2319 h 3676"/>
              <a:gd name="T6" fmla="*/ 12 w 3898"/>
              <a:gd name="T7" fmla="*/ 2319 h 3676"/>
              <a:gd name="T8" fmla="*/ 12 w 3898"/>
              <a:gd name="T9" fmla="*/ 2294 h 3676"/>
              <a:gd name="T10" fmla="*/ 0 w 3898"/>
              <a:gd name="T11" fmla="*/ 2313 h 3676"/>
              <a:gd name="T12" fmla="*/ 0 w 3898"/>
              <a:gd name="T13" fmla="*/ 2319 h 3676"/>
              <a:gd name="T14" fmla="*/ 1049 w 3898"/>
              <a:gd name="T15" fmla="*/ 3675 h 3676"/>
              <a:gd name="T16" fmla="*/ 1061 w 3898"/>
              <a:gd name="T17" fmla="*/ 3657 h 3676"/>
              <a:gd name="T18" fmla="*/ 12 w 3898"/>
              <a:gd name="T19" fmla="*/ 2313 h 3676"/>
              <a:gd name="T20" fmla="*/ 12 w 3898"/>
              <a:gd name="T21" fmla="*/ 2313 h 3676"/>
              <a:gd name="T22" fmla="*/ 12 w 3898"/>
              <a:gd name="T23" fmla="*/ 2313 h 3676"/>
              <a:gd name="T24" fmla="*/ 12 w 3898"/>
              <a:gd name="T25" fmla="*/ 2313 h 3676"/>
              <a:gd name="T26" fmla="*/ 19 w 3898"/>
              <a:gd name="T27" fmla="*/ 2307 h 3676"/>
              <a:gd name="T28" fmla="*/ 12 w 3898"/>
              <a:gd name="T29" fmla="*/ 2294 h 3676"/>
              <a:gd name="T30" fmla="*/ 3897 w 3898"/>
              <a:gd name="T31" fmla="*/ 0 h 3676"/>
              <a:gd name="T32" fmla="*/ 1794 w 3898"/>
              <a:gd name="T33" fmla="*/ 0 h 3676"/>
              <a:gd name="T34" fmla="*/ 86 w 3898"/>
              <a:gd name="T35" fmla="*/ 2202 h 3676"/>
              <a:gd name="T36" fmla="*/ 1067 w 3898"/>
              <a:gd name="T37" fmla="*/ 962 h 3676"/>
              <a:gd name="T38" fmla="*/ 3157 w 3898"/>
              <a:gd name="T39" fmla="*/ 962 h 3676"/>
              <a:gd name="T40" fmla="*/ 3897 w 3898"/>
              <a:gd name="T41" fmla="*/ 0 h 3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6"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294"/>
                </a:moveTo>
                <a:lnTo>
                  <a:pt x="0" y="2313"/>
                </a:lnTo>
                <a:lnTo>
                  <a:pt x="0" y="2319"/>
                </a:lnTo>
                <a:lnTo>
                  <a:pt x="1049" y="3675"/>
                </a:lnTo>
                <a:lnTo>
                  <a:pt x="1061" y="3657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9" y="2307"/>
                </a:lnTo>
                <a:lnTo>
                  <a:pt x="12" y="229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86" y="2202"/>
                </a:lnTo>
                <a:lnTo>
                  <a:pt x="1067" y="962"/>
                </a:lnTo>
                <a:lnTo>
                  <a:pt x="3157" y="962"/>
                </a:lnTo>
                <a:lnTo>
                  <a:pt x="38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5" name="Freeform 114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6" name="Freeform 115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7" name="Freeform 116"/>
          <p:cNvSpPr>
            <a:spLocks noChangeArrowheads="1"/>
          </p:cNvSpPr>
          <p:nvPr/>
        </p:nvSpPr>
        <p:spPr bwMode="auto">
          <a:xfrm>
            <a:off x="8358637" y="3657716"/>
            <a:ext cx="276754" cy="359459"/>
          </a:xfrm>
          <a:custGeom>
            <a:avLst/>
            <a:gdLst>
              <a:gd name="T0" fmla="*/ 12 w 1062"/>
              <a:gd name="T1" fmla="*/ 0 h 1382"/>
              <a:gd name="T2" fmla="*/ 0 w 1062"/>
              <a:gd name="T3" fmla="*/ 19 h 1382"/>
              <a:gd name="T4" fmla="*/ 0 w 1062"/>
              <a:gd name="T5" fmla="*/ 25 h 1382"/>
              <a:gd name="T6" fmla="*/ 1049 w 1062"/>
              <a:gd name="T7" fmla="*/ 1381 h 1382"/>
              <a:gd name="T8" fmla="*/ 1061 w 1062"/>
              <a:gd name="T9" fmla="*/ 1363 h 1382"/>
              <a:gd name="T10" fmla="*/ 12 w 1062"/>
              <a:gd name="T11" fmla="*/ 19 h 1382"/>
              <a:gd name="T12" fmla="*/ 12 w 1062"/>
              <a:gd name="T13" fmla="*/ 19 h 1382"/>
              <a:gd name="T14" fmla="*/ 12 w 1062"/>
              <a:gd name="T15" fmla="*/ 19 h 1382"/>
              <a:gd name="T16" fmla="*/ 12 w 1062"/>
              <a:gd name="T17" fmla="*/ 19 h 1382"/>
              <a:gd name="T18" fmla="*/ 19 w 1062"/>
              <a:gd name="T19" fmla="*/ 13 h 1382"/>
              <a:gd name="T20" fmla="*/ 12 w 1062"/>
              <a:gd name="T21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2" h="1382">
                <a:moveTo>
                  <a:pt x="12" y="0"/>
                </a:moveTo>
                <a:lnTo>
                  <a:pt x="0" y="19"/>
                </a:lnTo>
                <a:lnTo>
                  <a:pt x="0" y="25"/>
                </a:lnTo>
                <a:lnTo>
                  <a:pt x="1049" y="1381"/>
                </a:lnTo>
                <a:lnTo>
                  <a:pt x="1061" y="1363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9" y="13"/>
                </a:lnTo>
                <a:lnTo>
                  <a:pt x="12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79" name="Freeform 118"/>
          <p:cNvSpPr>
            <a:spLocks noChangeArrowheads="1"/>
          </p:cNvSpPr>
          <p:nvPr/>
        </p:nvSpPr>
        <p:spPr bwMode="auto">
          <a:xfrm>
            <a:off x="8362081" y="3310890"/>
            <a:ext cx="818778" cy="350272"/>
          </a:xfrm>
          <a:custGeom>
            <a:avLst/>
            <a:gdLst>
              <a:gd name="T0" fmla="*/ 3145 w 3146"/>
              <a:gd name="T1" fmla="*/ 0 h 1346"/>
              <a:gd name="T2" fmla="*/ 1055 w 3146"/>
              <a:gd name="T3" fmla="*/ 0 h 1346"/>
              <a:gd name="T4" fmla="*/ 74 w 3146"/>
              <a:gd name="T5" fmla="*/ 1240 h 1346"/>
              <a:gd name="T6" fmla="*/ 0 w 3146"/>
              <a:gd name="T7" fmla="*/ 1332 h 1346"/>
              <a:gd name="T8" fmla="*/ 7 w 3146"/>
              <a:gd name="T9" fmla="*/ 1345 h 1346"/>
              <a:gd name="T10" fmla="*/ 1055 w 3146"/>
              <a:gd name="T11" fmla="*/ 0 h 1346"/>
              <a:gd name="T12" fmla="*/ 2103 w 3146"/>
              <a:gd name="T13" fmla="*/ 1345 h 1346"/>
              <a:gd name="T14" fmla="*/ 2701 w 3146"/>
              <a:gd name="T15" fmla="*/ 574 h 1346"/>
              <a:gd name="T16" fmla="*/ 2701 w 3146"/>
              <a:gd name="T17" fmla="*/ 574 h 1346"/>
              <a:gd name="T18" fmla="*/ 3145 w 3146"/>
              <a:gd name="T19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46" h="1346">
                <a:moveTo>
                  <a:pt x="3145" y="0"/>
                </a:moveTo>
                <a:lnTo>
                  <a:pt x="1055" y="0"/>
                </a:lnTo>
                <a:lnTo>
                  <a:pt x="74" y="1240"/>
                </a:lnTo>
                <a:lnTo>
                  <a:pt x="0" y="1332"/>
                </a:lnTo>
                <a:lnTo>
                  <a:pt x="7" y="1345"/>
                </a:lnTo>
                <a:lnTo>
                  <a:pt x="1055" y="0"/>
                </a:lnTo>
                <a:lnTo>
                  <a:pt x="2103" y="1345"/>
                </a:lnTo>
                <a:lnTo>
                  <a:pt x="2701" y="574"/>
                </a:lnTo>
                <a:lnTo>
                  <a:pt x="2701" y="574"/>
                </a:lnTo>
                <a:lnTo>
                  <a:pt x="314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1" name="Freeform 120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2" name="Freeform 121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3" name="Freeform 122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4" name="Freeform 123"/>
          <p:cNvSpPr>
            <a:spLocks noChangeArrowheads="1"/>
          </p:cNvSpPr>
          <p:nvPr/>
        </p:nvSpPr>
        <p:spPr bwMode="auto">
          <a:xfrm>
            <a:off x="8362081" y="3663460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5" name="Freeform 124"/>
          <p:cNvSpPr>
            <a:spLocks noChangeArrowheads="1"/>
          </p:cNvSpPr>
          <p:nvPr/>
        </p:nvSpPr>
        <p:spPr bwMode="auto">
          <a:xfrm>
            <a:off x="8362081" y="3661163"/>
            <a:ext cx="281348" cy="351420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6" name="Freeform 125"/>
          <p:cNvSpPr>
            <a:spLocks noChangeArrowheads="1"/>
          </p:cNvSpPr>
          <p:nvPr/>
        </p:nvSpPr>
        <p:spPr bwMode="auto">
          <a:xfrm>
            <a:off x="8362081" y="3661163"/>
            <a:ext cx="281348" cy="351420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7" name="Freeform 126"/>
          <p:cNvSpPr>
            <a:spLocks noChangeArrowheads="1"/>
          </p:cNvSpPr>
          <p:nvPr/>
        </p:nvSpPr>
        <p:spPr bwMode="auto">
          <a:xfrm>
            <a:off x="8363230" y="3310891"/>
            <a:ext cx="546618" cy="692504"/>
          </a:xfrm>
          <a:custGeom>
            <a:avLst/>
            <a:gdLst>
              <a:gd name="T0" fmla="*/ 1048 w 2097"/>
              <a:gd name="T1" fmla="*/ 0 h 2659"/>
              <a:gd name="T2" fmla="*/ 0 w 2097"/>
              <a:gd name="T3" fmla="*/ 1345 h 2659"/>
              <a:gd name="T4" fmla="*/ 1042 w 2097"/>
              <a:gd name="T5" fmla="*/ 2658 h 2659"/>
              <a:gd name="T6" fmla="*/ 1073 w 2097"/>
              <a:gd name="T7" fmla="*/ 2658 h 2659"/>
              <a:gd name="T8" fmla="*/ 2083 w 2097"/>
              <a:gd name="T9" fmla="*/ 1357 h 2659"/>
              <a:gd name="T10" fmla="*/ 2096 w 2097"/>
              <a:gd name="T11" fmla="*/ 1345 h 2659"/>
              <a:gd name="T12" fmla="*/ 1048 w 2097"/>
              <a:gd name="T13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7" h="2659">
                <a:moveTo>
                  <a:pt x="1048" y="0"/>
                </a:moveTo>
                <a:lnTo>
                  <a:pt x="0" y="1345"/>
                </a:lnTo>
                <a:lnTo>
                  <a:pt x="1042" y="2658"/>
                </a:lnTo>
                <a:lnTo>
                  <a:pt x="1073" y="2658"/>
                </a:lnTo>
                <a:lnTo>
                  <a:pt x="2083" y="1357"/>
                </a:lnTo>
                <a:lnTo>
                  <a:pt x="2096" y="1345"/>
                </a:lnTo>
                <a:lnTo>
                  <a:pt x="1048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89" name="Freeform 128"/>
          <p:cNvSpPr>
            <a:spLocks noChangeArrowheads="1"/>
          </p:cNvSpPr>
          <p:nvPr/>
        </p:nvSpPr>
        <p:spPr bwMode="auto">
          <a:xfrm>
            <a:off x="8362081" y="3662310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90" name="Freeform 129"/>
          <p:cNvSpPr>
            <a:spLocks noChangeArrowheads="1"/>
          </p:cNvSpPr>
          <p:nvPr/>
        </p:nvSpPr>
        <p:spPr bwMode="auto">
          <a:xfrm>
            <a:off x="8362081" y="3662310"/>
            <a:ext cx="1149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91" name="Freeform 130"/>
          <p:cNvSpPr>
            <a:spLocks noChangeArrowheads="1"/>
          </p:cNvSpPr>
          <p:nvPr/>
        </p:nvSpPr>
        <p:spPr bwMode="auto">
          <a:xfrm>
            <a:off x="8795012" y="4288206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92" name="Freeform 131"/>
          <p:cNvSpPr>
            <a:spLocks noChangeArrowheads="1"/>
          </p:cNvSpPr>
          <p:nvPr/>
        </p:nvSpPr>
        <p:spPr bwMode="auto">
          <a:xfrm>
            <a:off x="8795012" y="4288206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98" name="Freeform 137"/>
          <p:cNvSpPr>
            <a:spLocks noChangeArrowheads="1"/>
          </p:cNvSpPr>
          <p:nvPr/>
        </p:nvSpPr>
        <p:spPr bwMode="auto">
          <a:xfrm>
            <a:off x="7258511" y="3937933"/>
            <a:ext cx="986437" cy="693652"/>
          </a:xfrm>
          <a:custGeom>
            <a:avLst/>
            <a:gdLst>
              <a:gd name="T0" fmla="*/ 2745 w 3788"/>
              <a:gd name="T1" fmla="*/ 0 h 2665"/>
              <a:gd name="T2" fmla="*/ 6 w 3788"/>
              <a:gd name="T3" fmla="*/ 0 h 2665"/>
              <a:gd name="T4" fmla="*/ 1055 w 3788"/>
              <a:gd name="T5" fmla="*/ 1326 h 2665"/>
              <a:gd name="T6" fmla="*/ 0 w 3788"/>
              <a:gd name="T7" fmla="*/ 2664 h 2665"/>
              <a:gd name="T8" fmla="*/ 2763 w 3788"/>
              <a:gd name="T9" fmla="*/ 2664 h 2665"/>
              <a:gd name="T10" fmla="*/ 3183 w 3788"/>
              <a:gd name="T11" fmla="*/ 2116 h 2665"/>
              <a:gd name="T12" fmla="*/ 3183 w 3788"/>
              <a:gd name="T13" fmla="*/ 2116 h 2665"/>
              <a:gd name="T14" fmla="*/ 3787 w 3788"/>
              <a:gd name="T15" fmla="*/ 1344 h 2665"/>
              <a:gd name="T16" fmla="*/ 3781 w 3788"/>
              <a:gd name="T17" fmla="*/ 1338 h 2665"/>
              <a:gd name="T18" fmla="*/ 3170 w 3788"/>
              <a:gd name="T19" fmla="*/ 549 h 2665"/>
              <a:gd name="T20" fmla="*/ 3170 w 3788"/>
              <a:gd name="T21" fmla="*/ 549 h 2665"/>
              <a:gd name="T22" fmla="*/ 2745 w 3788"/>
              <a:gd name="T23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8" h="2665">
                <a:moveTo>
                  <a:pt x="2745" y="0"/>
                </a:moveTo>
                <a:lnTo>
                  <a:pt x="6" y="0"/>
                </a:lnTo>
                <a:lnTo>
                  <a:pt x="1055" y="1326"/>
                </a:lnTo>
                <a:lnTo>
                  <a:pt x="0" y="2664"/>
                </a:lnTo>
                <a:lnTo>
                  <a:pt x="2763" y="2664"/>
                </a:lnTo>
                <a:lnTo>
                  <a:pt x="3183" y="2116"/>
                </a:lnTo>
                <a:lnTo>
                  <a:pt x="3183" y="2116"/>
                </a:lnTo>
                <a:lnTo>
                  <a:pt x="3787" y="1344"/>
                </a:lnTo>
                <a:lnTo>
                  <a:pt x="3781" y="1338"/>
                </a:lnTo>
                <a:lnTo>
                  <a:pt x="3170" y="549"/>
                </a:lnTo>
                <a:lnTo>
                  <a:pt x="3170" y="549"/>
                </a:lnTo>
                <a:lnTo>
                  <a:pt x="2745" y="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07" name="Freeform 146"/>
          <p:cNvSpPr>
            <a:spLocks noChangeArrowheads="1"/>
          </p:cNvSpPr>
          <p:nvPr/>
        </p:nvSpPr>
        <p:spPr bwMode="auto">
          <a:xfrm>
            <a:off x="7775272" y="3681834"/>
            <a:ext cx="745283" cy="257249"/>
          </a:xfrm>
          <a:custGeom>
            <a:avLst/>
            <a:gdLst>
              <a:gd name="T0" fmla="*/ 2110 w 2863"/>
              <a:gd name="T1" fmla="*/ 0 h 988"/>
              <a:gd name="T2" fmla="*/ 0 w 2863"/>
              <a:gd name="T3" fmla="*/ 0 h 988"/>
              <a:gd name="T4" fmla="*/ 759 w 2863"/>
              <a:gd name="T5" fmla="*/ 987 h 988"/>
              <a:gd name="T6" fmla="*/ 2850 w 2863"/>
              <a:gd name="T7" fmla="*/ 987 h 988"/>
              <a:gd name="T8" fmla="*/ 2862 w 2863"/>
              <a:gd name="T9" fmla="*/ 974 h 988"/>
              <a:gd name="T10" fmla="*/ 2110 w 2863"/>
              <a:gd name="T11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3" h="988">
                <a:moveTo>
                  <a:pt x="2110" y="0"/>
                </a:moveTo>
                <a:lnTo>
                  <a:pt x="0" y="0"/>
                </a:lnTo>
                <a:lnTo>
                  <a:pt x="759" y="987"/>
                </a:lnTo>
                <a:lnTo>
                  <a:pt x="2850" y="987"/>
                </a:lnTo>
                <a:lnTo>
                  <a:pt x="2862" y="974"/>
                </a:lnTo>
                <a:lnTo>
                  <a:pt x="211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09" name="Freeform 148"/>
          <p:cNvSpPr>
            <a:spLocks noChangeArrowheads="1"/>
          </p:cNvSpPr>
          <p:nvPr/>
        </p:nvSpPr>
        <p:spPr bwMode="auto">
          <a:xfrm>
            <a:off x="7972789" y="3937933"/>
            <a:ext cx="544321" cy="350272"/>
          </a:xfrm>
          <a:custGeom>
            <a:avLst/>
            <a:gdLst>
              <a:gd name="T0" fmla="*/ 2091 w 2092"/>
              <a:gd name="T1" fmla="*/ 0 h 1345"/>
              <a:gd name="T2" fmla="*/ 0 w 2092"/>
              <a:gd name="T3" fmla="*/ 0 h 1345"/>
              <a:gd name="T4" fmla="*/ 425 w 2092"/>
              <a:gd name="T5" fmla="*/ 549 h 1345"/>
              <a:gd name="T6" fmla="*/ 425 w 2092"/>
              <a:gd name="T7" fmla="*/ 549 h 1345"/>
              <a:gd name="T8" fmla="*/ 1036 w 2092"/>
              <a:gd name="T9" fmla="*/ 1338 h 1345"/>
              <a:gd name="T10" fmla="*/ 1042 w 2092"/>
              <a:gd name="T11" fmla="*/ 1344 h 1345"/>
              <a:gd name="T12" fmla="*/ 1048 w 2092"/>
              <a:gd name="T13" fmla="*/ 1332 h 1345"/>
              <a:gd name="T14" fmla="*/ 2091 w 2092"/>
              <a:gd name="T15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2" h="1345">
                <a:moveTo>
                  <a:pt x="2091" y="0"/>
                </a:moveTo>
                <a:lnTo>
                  <a:pt x="0" y="0"/>
                </a:lnTo>
                <a:lnTo>
                  <a:pt x="425" y="549"/>
                </a:lnTo>
                <a:lnTo>
                  <a:pt x="425" y="549"/>
                </a:lnTo>
                <a:lnTo>
                  <a:pt x="1036" y="1338"/>
                </a:lnTo>
                <a:lnTo>
                  <a:pt x="1042" y="1344"/>
                </a:lnTo>
                <a:lnTo>
                  <a:pt x="1048" y="1332"/>
                </a:lnTo>
                <a:lnTo>
                  <a:pt x="2091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1" name="Freeform 150"/>
          <p:cNvSpPr>
            <a:spLocks noChangeArrowheads="1"/>
          </p:cNvSpPr>
          <p:nvPr/>
        </p:nvSpPr>
        <p:spPr bwMode="auto">
          <a:xfrm>
            <a:off x="7778717" y="3934488"/>
            <a:ext cx="1017443" cy="954346"/>
          </a:xfrm>
          <a:custGeom>
            <a:avLst/>
            <a:gdLst>
              <a:gd name="T0" fmla="*/ 3891 w 3905"/>
              <a:gd name="T1" fmla="*/ 1357 h 3665"/>
              <a:gd name="T2" fmla="*/ 3891 w 3905"/>
              <a:gd name="T3" fmla="*/ 1357 h 3665"/>
              <a:gd name="T4" fmla="*/ 3891 w 3905"/>
              <a:gd name="T5" fmla="*/ 1357 h 3665"/>
              <a:gd name="T6" fmla="*/ 3891 w 3905"/>
              <a:gd name="T7" fmla="*/ 1357 h 3665"/>
              <a:gd name="T8" fmla="*/ 2850 w 3905"/>
              <a:gd name="T9" fmla="*/ 0 h 3665"/>
              <a:gd name="T10" fmla="*/ 2850 w 3905"/>
              <a:gd name="T11" fmla="*/ 0 h 3665"/>
              <a:gd name="T12" fmla="*/ 3706 w 3905"/>
              <a:gd name="T13" fmla="*/ 1105 h 3665"/>
              <a:gd name="T14" fmla="*/ 3891 w 3905"/>
              <a:gd name="T15" fmla="*/ 1339 h 3665"/>
              <a:gd name="T16" fmla="*/ 3885 w 3905"/>
              <a:gd name="T17" fmla="*/ 1345 h 3665"/>
              <a:gd name="T18" fmla="*/ 3891 w 3905"/>
              <a:gd name="T19" fmla="*/ 1345 h 3665"/>
              <a:gd name="T20" fmla="*/ 3891 w 3905"/>
              <a:gd name="T21" fmla="*/ 1351 h 3665"/>
              <a:gd name="T22" fmla="*/ 2838 w 3905"/>
              <a:gd name="T23" fmla="*/ 2708 h 3665"/>
              <a:gd name="T24" fmla="*/ 2807 w 3905"/>
              <a:gd name="T25" fmla="*/ 2677 h 3665"/>
              <a:gd name="T26" fmla="*/ 765 w 3905"/>
              <a:gd name="T27" fmla="*/ 2677 h 3665"/>
              <a:gd name="T28" fmla="*/ 0 w 3905"/>
              <a:gd name="T29" fmla="*/ 3664 h 3665"/>
              <a:gd name="T30" fmla="*/ 2110 w 3905"/>
              <a:gd name="T31" fmla="*/ 3664 h 3665"/>
              <a:gd name="T32" fmla="*/ 3904 w 3905"/>
              <a:gd name="T33" fmla="*/ 1357 h 3665"/>
              <a:gd name="T34" fmla="*/ 3904 w 3905"/>
              <a:gd name="T35" fmla="*/ 1357 h 3665"/>
              <a:gd name="T36" fmla="*/ 2850 w 3905"/>
              <a:gd name="T37" fmla="*/ 0 h 3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3665">
                <a:moveTo>
                  <a:pt x="3891" y="1357"/>
                </a:moveTo>
                <a:lnTo>
                  <a:pt x="3891" y="1357"/>
                </a:lnTo>
                <a:close/>
                <a:moveTo>
                  <a:pt x="3891" y="1357"/>
                </a:moveTo>
                <a:lnTo>
                  <a:pt x="3891" y="1357"/>
                </a:lnTo>
                <a:close/>
                <a:moveTo>
                  <a:pt x="2850" y="0"/>
                </a:moveTo>
                <a:lnTo>
                  <a:pt x="2850" y="0"/>
                </a:lnTo>
                <a:lnTo>
                  <a:pt x="3706" y="1105"/>
                </a:lnTo>
                <a:lnTo>
                  <a:pt x="3891" y="1339"/>
                </a:lnTo>
                <a:lnTo>
                  <a:pt x="3885" y="1345"/>
                </a:lnTo>
                <a:lnTo>
                  <a:pt x="3891" y="1345"/>
                </a:lnTo>
                <a:lnTo>
                  <a:pt x="3891" y="1351"/>
                </a:lnTo>
                <a:lnTo>
                  <a:pt x="2838" y="2708"/>
                </a:lnTo>
                <a:lnTo>
                  <a:pt x="2807" y="2677"/>
                </a:lnTo>
                <a:lnTo>
                  <a:pt x="765" y="2677"/>
                </a:lnTo>
                <a:lnTo>
                  <a:pt x="0" y="3664"/>
                </a:lnTo>
                <a:lnTo>
                  <a:pt x="2110" y="3664"/>
                </a:lnTo>
                <a:lnTo>
                  <a:pt x="3904" y="1357"/>
                </a:lnTo>
                <a:lnTo>
                  <a:pt x="3904" y="1357"/>
                </a:lnTo>
                <a:lnTo>
                  <a:pt x="28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2" name="Freeform 151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3" name="Freeform 152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5" name="Freeform 154"/>
          <p:cNvSpPr>
            <a:spLocks noChangeArrowheads="1"/>
          </p:cNvSpPr>
          <p:nvPr/>
        </p:nvSpPr>
        <p:spPr bwMode="auto">
          <a:xfrm>
            <a:off x="7977382" y="4222744"/>
            <a:ext cx="814184" cy="409990"/>
          </a:xfrm>
          <a:custGeom>
            <a:avLst/>
            <a:gdLst>
              <a:gd name="T0" fmla="*/ 1024 w 3127"/>
              <a:gd name="T1" fmla="*/ 252 h 1573"/>
              <a:gd name="T2" fmla="*/ 420 w 3127"/>
              <a:gd name="T3" fmla="*/ 1024 h 1573"/>
              <a:gd name="T4" fmla="*/ 420 w 3127"/>
              <a:gd name="T5" fmla="*/ 1024 h 1573"/>
              <a:gd name="T6" fmla="*/ 0 w 3127"/>
              <a:gd name="T7" fmla="*/ 1572 h 1573"/>
              <a:gd name="T8" fmla="*/ 2042 w 3127"/>
              <a:gd name="T9" fmla="*/ 1572 h 1573"/>
              <a:gd name="T10" fmla="*/ 1024 w 3127"/>
              <a:gd name="T11" fmla="*/ 252 h 1573"/>
              <a:gd name="T12" fmla="*/ 2941 w 3127"/>
              <a:gd name="T13" fmla="*/ 0 h 1573"/>
              <a:gd name="T14" fmla="*/ 3120 w 3127"/>
              <a:gd name="T15" fmla="*/ 240 h 1573"/>
              <a:gd name="T16" fmla="*/ 3126 w 3127"/>
              <a:gd name="T17" fmla="*/ 234 h 1573"/>
              <a:gd name="T18" fmla="*/ 2941 w 3127"/>
              <a:gd name="T19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27" h="1573">
                <a:moveTo>
                  <a:pt x="1024" y="252"/>
                </a:moveTo>
                <a:lnTo>
                  <a:pt x="420" y="1024"/>
                </a:lnTo>
                <a:lnTo>
                  <a:pt x="420" y="1024"/>
                </a:lnTo>
                <a:lnTo>
                  <a:pt x="0" y="1572"/>
                </a:lnTo>
                <a:lnTo>
                  <a:pt x="2042" y="1572"/>
                </a:lnTo>
                <a:lnTo>
                  <a:pt x="1024" y="252"/>
                </a:lnTo>
                <a:close/>
                <a:moveTo>
                  <a:pt x="2941" y="0"/>
                </a:moveTo>
                <a:lnTo>
                  <a:pt x="3120" y="240"/>
                </a:lnTo>
                <a:lnTo>
                  <a:pt x="3126" y="234"/>
                </a:lnTo>
                <a:lnTo>
                  <a:pt x="294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7" name="Freeform 156"/>
          <p:cNvSpPr>
            <a:spLocks noChangeArrowheads="1"/>
          </p:cNvSpPr>
          <p:nvPr/>
        </p:nvSpPr>
        <p:spPr bwMode="auto">
          <a:xfrm>
            <a:off x="8743335" y="4222745"/>
            <a:ext cx="48231" cy="63164"/>
          </a:xfrm>
          <a:custGeom>
            <a:avLst/>
            <a:gdLst>
              <a:gd name="T0" fmla="*/ 0 w 186"/>
              <a:gd name="T1" fmla="*/ 0 h 241"/>
              <a:gd name="T2" fmla="*/ 179 w 186"/>
              <a:gd name="T3" fmla="*/ 240 h 241"/>
              <a:gd name="T4" fmla="*/ 185 w 186"/>
              <a:gd name="T5" fmla="*/ 234 h 241"/>
              <a:gd name="T6" fmla="*/ 0 w 186"/>
              <a:gd name="T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241">
                <a:moveTo>
                  <a:pt x="0" y="0"/>
                </a:moveTo>
                <a:lnTo>
                  <a:pt x="179" y="240"/>
                </a:lnTo>
                <a:lnTo>
                  <a:pt x="185" y="234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8" name="Freeform 157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19" name="Freeform 158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0" name="Freeform 159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1" name="Freeform 160"/>
          <p:cNvSpPr>
            <a:spLocks noChangeArrowheads="1"/>
          </p:cNvSpPr>
          <p:nvPr/>
        </p:nvSpPr>
        <p:spPr bwMode="auto">
          <a:xfrm>
            <a:off x="8791566" y="4288206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2" name="Freeform 161"/>
          <p:cNvSpPr>
            <a:spLocks noChangeArrowheads="1"/>
          </p:cNvSpPr>
          <p:nvPr/>
        </p:nvSpPr>
        <p:spPr bwMode="auto">
          <a:xfrm>
            <a:off x="8510220" y="3934489"/>
            <a:ext cx="282496" cy="705137"/>
          </a:xfrm>
          <a:custGeom>
            <a:avLst/>
            <a:gdLst>
              <a:gd name="T0" fmla="*/ 1078 w 1085"/>
              <a:gd name="T1" fmla="*/ 1345 h 2709"/>
              <a:gd name="T2" fmla="*/ 31 w 1085"/>
              <a:gd name="T3" fmla="*/ 2677 h 2709"/>
              <a:gd name="T4" fmla="*/ 0 w 1085"/>
              <a:gd name="T5" fmla="*/ 2677 h 2709"/>
              <a:gd name="T6" fmla="*/ 31 w 1085"/>
              <a:gd name="T7" fmla="*/ 2708 h 2709"/>
              <a:gd name="T8" fmla="*/ 1084 w 1085"/>
              <a:gd name="T9" fmla="*/ 1351 h 2709"/>
              <a:gd name="T10" fmla="*/ 1084 w 1085"/>
              <a:gd name="T11" fmla="*/ 1345 h 2709"/>
              <a:gd name="T12" fmla="*/ 1078 w 1085"/>
              <a:gd name="T13" fmla="*/ 1345 h 2709"/>
              <a:gd name="T14" fmla="*/ 43 w 1085"/>
              <a:gd name="T15" fmla="*/ 0 h 2709"/>
              <a:gd name="T16" fmla="*/ 31 w 1085"/>
              <a:gd name="T17" fmla="*/ 13 h 2709"/>
              <a:gd name="T18" fmla="*/ 37 w 1085"/>
              <a:gd name="T19" fmla="*/ 13 h 2709"/>
              <a:gd name="T20" fmla="*/ 899 w 1085"/>
              <a:gd name="T21" fmla="*/ 1105 h 2709"/>
              <a:gd name="T22" fmla="*/ 43 w 1085"/>
              <a:gd name="T2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5" h="2709">
                <a:moveTo>
                  <a:pt x="1078" y="1345"/>
                </a:moveTo>
                <a:lnTo>
                  <a:pt x="31" y="2677"/>
                </a:lnTo>
                <a:lnTo>
                  <a:pt x="0" y="2677"/>
                </a:lnTo>
                <a:lnTo>
                  <a:pt x="31" y="2708"/>
                </a:lnTo>
                <a:lnTo>
                  <a:pt x="1084" y="1351"/>
                </a:lnTo>
                <a:lnTo>
                  <a:pt x="1084" y="1345"/>
                </a:lnTo>
                <a:lnTo>
                  <a:pt x="1078" y="1345"/>
                </a:lnTo>
                <a:close/>
                <a:moveTo>
                  <a:pt x="43" y="0"/>
                </a:moveTo>
                <a:lnTo>
                  <a:pt x="31" y="13"/>
                </a:lnTo>
                <a:lnTo>
                  <a:pt x="37" y="13"/>
                </a:lnTo>
                <a:lnTo>
                  <a:pt x="899" y="1105"/>
                </a:lnTo>
                <a:lnTo>
                  <a:pt x="43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3" name="Freeform 162"/>
          <p:cNvSpPr>
            <a:spLocks noChangeArrowheads="1"/>
          </p:cNvSpPr>
          <p:nvPr/>
        </p:nvSpPr>
        <p:spPr bwMode="auto">
          <a:xfrm>
            <a:off x="8510220" y="4284759"/>
            <a:ext cx="282496" cy="354866"/>
          </a:xfrm>
          <a:custGeom>
            <a:avLst/>
            <a:gdLst>
              <a:gd name="T0" fmla="*/ 1078 w 1085"/>
              <a:gd name="T1" fmla="*/ 0 h 1364"/>
              <a:gd name="T2" fmla="*/ 31 w 1085"/>
              <a:gd name="T3" fmla="*/ 1332 h 1364"/>
              <a:gd name="T4" fmla="*/ 0 w 1085"/>
              <a:gd name="T5" fmla="*/ 1332 h 1364"/>
              <a:gd name="T6" fmla="*/ 31 w 1085"/>
              <a:gd name="T7" fmla="*/ 1363 h 1364"/>
              <a:gd name="T8" fmla="*/ 1084 w 1085"/>
              <a:gd name="T9" fmla="*/ 6 h 1364"/>
              <a:gd name="T10" fmla="*/ 1084 w 1085"/>
              <a:gd name="T11" fmla="*/ 0 h 1364"/>
              <a:gd name="T12" fmla="*/ 1078 w 1085"/>
              <a:gd name="T13" fmla="*/ 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5" h="1364">
                <a:moveTo>
                  <a:pt x="1078" y="0"/>
                </a:moveTo>
                <a:lnTo>
                  <a:pt x="31" y="1332"/>
                </a:lnTo>
                <a:lnTo>
                  <a:pt x="0" y="1332"/>
                </a:lnTo>
                <a:lnTo>
                  <a:pt x="31" y="1363"/>
                </a:lnTo>
                <a:lnTo>
                  <a:pt x="1084" y="6"/>
                </a:lnTo>
                <a:lnTo>
                  <a:pt x="1084" y="0"/>
                </a:lnTo>
                <a:lnTo>
                  <a:pt x="1078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4" name="Freeform 163"/>
          <p:cNvSpPr>
            <a:spLocks noChangeArrowheads="1"/>
          </p:cNvSpPr>
          <p:nvPr/>
        </p:nvSpPr>
        <p:spPr bwMode="auto">
          <a:xfrm>
            <a:off x="8518258" y="3934488"/>
            <a:ext cx="226227" cy="288256"/>
          </a:xfrm>
          <a:custGeom>
            <a:avLst/>
            <a:gdLst>
              <a:gd name="T0" fmla="*/ 12 w 869"/>
              <a:gd name="T1" fmla="*/ 0 h 1106"/>
              <a:gd name="T2" fmla="*/ 0 w 869"/>
              <a:gd name="T3" fmla="*/ 13 h 1106"/>
              <a:gd name="T4" fmla="*/ 6 w 869"/>
              <a:gd name="T5" fmla="*/ 13 h 1106"/>
              <a:gd name="T6" fmla="*/ 868 w 869"/>
              <a:gd name="T7" fmla="*/ 1105 h 1106"/>
              <a:gd name="T8" fmla="*/ 12 w 869"/>
              <a:gd name="T9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" h="1106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868" y="1105"/>
                </a:lnTo>
                <a:lnTo>
                  <a:pt x="12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5" name="Freeform 164"/>
          <p:cNvSpPr>
            <a:spLocks noChangeArrowheads="1"/>
          </p:cNvSpPr>
          <p:nvPr/>
        </p:nvSpPr>
        <p:spPr bwMode="auto">
          <a:xfrm>
            <a:off x="8244948" y="3937933"/>
            <a:ext cx="546618" cy="693652"/>
          </a:xfrm>
          <a:custGeom>
            <a:avLst/>
            <a:gdLst>
              <a:gd name="T0" fmla="*/ 1055 w 2097"/>
              <a:gd name="T1" fmla="*/ 0 h 2665"/>
              <a:gd name="T2" fmla="*/ 1049 w 2097"/>
              <a:gd name="T3" fmla="*/ 0 h 2665"/>
              <a:gd name="T4" fmla="*/ 6 w 2097"/>
              <a:gd name="T5" fmla="*/ 1332 h 2665"/>
              <a:gd name="T6" fmla="*/ 0 w 2097"/>
              <a:gd name="T7" fmla="*/ 1344 h 2665"/>
              <a:gd name="T8" fmla="*/ 1018 w 2097"/>
              <a:gd name="T9" fmla="*/ 2664 h 2665"/>
              <a:gd name="T10" fmla="*/ 1049 w 2097"/>
              <a:gd name="T11" fmla="*/ 2664 h 2665"/>
              <a:gd name="T12" fmla="*/ 2096 w 2097"/>
              <a:gd name="T13" fmla="*/ 1332 h 2665"/>
              <a:gd name="T14" fmla="*/ 1917 w 2097"/>
              <a:gd name="T15" fmla="*/ 1092 h 2665"/>
              <a:gd name="T16" fmla="*/ 1055 w 2097"/>
              <a:gd name="T1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7" h="2665">
                <a:moveTo>
                  <a:pt x="1055" y="0"/>
                </a:moveTo>
                <a:lnTo>
                  <a:pt x="1049" y="0"/>
                </a:lnTo>
                <a:lnTo>
                  <a:pt x="6" y="1332"/>
                </a:lnTo>
                <a:lnTo>
                  <a:pt x="0" y="1344"/>
                </a:lnTo>
                <a:lnTo>
                  <a:pt x="1018" y="2664"/>
                </a:lnTo>
                <a:lnTo>
                  <a:pt x="1049" y="2664"/>
                </a:lnTo>
                <a:lnTo>
                  <a:pt x="2096" y="1332"/>
                </a:lnTo>
                <a:lnTo>
                  <a:pt x="1917" y="1092"/>
                </a:lnTo>
                <a:lnTo>
                  <a:pt x="1055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7" name="Freeform 166"/>
          <p:cNvSpPr>
            <a:spLocks noChangeArrowheads="1"/>
          </p:cNvSpPr>
          <p:nvPr/>
        </p:nvSpPr>
        <p:spPr bwMode="auto">
          <a:xfrm>
            <a:off x="8358637" y="489457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8" name="Freeform 167"/>
          <p:cNvSpPr>
            <a:spLocks noChangeArrowheads="1"/>
          </p:cNvSpPr>
          <p:nvPr/>
        </p:nvSpPr>
        <p:spPr bwMode="auto">
          <a:xfrm>
            <a:off x="8358637" y="489457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29" name="Freeform 168"/>
          <p:cNvSpPr>
            <a:spLocks noChangeArrowheads="1"/>
          </p:cNvSpPr>
          <p:nvPr/>
        </p:nvSpPr>
        <p:spPr bwMode="auto">
          <a:xfrm>
            <a:off x="8362081" y="4530524"/>
            <a:ext cx="1703013" cy="715473"/>
          </a:xfrm>
          <a:custGeom>
            <a:avLst/>
            <a:gdLst>
              <a:gd name="T0" fmla="*/ 1055 w 6539"/>
              <a:gd name="T1" fmla="*/ 2732 h 2746"/>
              <a:gd name="T2" fmla="*/ 1043 w 6539"/>
              <a:gd name="T3" fmla="*/ 2745 h 2746"/>
              <a:gd name="T4" fmla="*/ 1049 w 6539"/>
              <a:gd name="T5" fmla="*/ 2745 h 2746"/>
              <a:gd name="T6" fmla="*/ 1067 w 6539"/>
              <a:gd name="T7" fmla="*/ 2745 h 2746"/>
              <a:gd name="T8" fmla="*/ 1055 w 6539"/>
              <a:gd name="T9" fmla="*/ 2732 h 2746"/>
              <a:gd name="T10" fmla="*/ 1074 w 6539"/>
              <a:gd name="T11" fmla="*/ 0 h 2746"/>
              <a:gd name="T12" fmla="*/ 1055 w 6539"/>
              <a:gd name="T13" fmla="*/ 0 h 2746"/>
              <a:gd name="T14" fmla="*/ 0 w 6539"/>
              <a:gd name="T15" fmla="*/ 1375 h 2746"/>
              <a:gd name="T16" fmla="*/ 0 w 6539"/>
              <a:gd name="T17" fmla="*/ 1381 h 2746"/>
              <a:gd name="T18" fmla="*/ 1074 w 6539"/>
              <a:gd name="T19" fmla="*/ 0 h 2746"/>
              <a:gd name="T20" fmla="*/ 5471 w 6539"/>
              <a:gd name="T21" fmla="*/ 1400 h 2746"/>
              <a:gd name="T22" fmla="*/ 5471 w 6539"/>
              <a:gd name="T23" fmla="*/ 1394 h 2746"/>
              <a:gd name="T24" fmla="*/ 5471 w 6539"/>
              <a:gd name="T25" fmla="*/ 1400 h 2746"/>
              <a:gd name="T26" fmla="*/ 5483 w 6539"/>
              <a:gd name="T27" fmla="*/ 1394 h 2746"/>
              <a:gd name="T28" fmla="*/ 5483 w 6539"/>
              <a:gd name="T29" fmla="*/ 1394 h 2746"/>
              <a:gd name="T30" fmla="*/ 5483 w 6539"/>
              <a:gd name="T31" fmla="*/ 1394 h 2746"/>
              <a:gd name="T32" fmla="*/ 5483 w 6539"/>
              <a:gd name="T33" fmla="*/ 1394 h 2746"/>
              <a:gd name="T34" fmla="*/ 5483 w 6539"/>
              <a:gd name="T35" fmla="*/ 1394 h 2746"/>
              <a:gd name="T36" fmla="*/ 5483 w 6539"/>
              <a:gd name="T37" fmla="*/ 1394 h 2746"/>
              <a:gd name="T38" fmla="*/ 6538 w 6539"/>
              <a:gd name="T39" fmla="*/ 0 h 2746"/>
              <a:gd name="T40" fmla="*/ 3176 w 6539"/>
              <a:gd name="T41" fmla="*/ 0 h 2746"/>
              <a:gd name="T42" fmla="*/ 2701 w 6539"/>
              <a:gd name="T43" fmla="*/ 604 h 2746"/>
              <a:gd name="T44" fmla="*/ 2701 w 6539"/>
              <a:gd name="T45" fmla="*/ 604 h 2746"/>
              <a:gd name="T46" fmla="*/ 2103 w 6539"/>
              <a:gd name="T47" fmla="*/ 1381 h 2746"/>
              <a:gd name="T48" fmla="*/ 2103 w 6539"/>
              <a:gd name="T49" fmla="*/ 1388 h 2746"/>
              <a:gd name="T50" fmla="*/ 2720 w 6539"/>
              <a:gd name="T51" fmla="*/ 2171 h 2746"/>
              <a:gd name="T52" fmla="*/ 2720 w 6539"/>
              <a:gd name="T53" fmla="*/ 2171 h 2746"/>
              <a:gd name="T54" fmla="*/ 3170 w 6539"/>
              <a:gd name="T55" fmla="*/ 2745 h 2746"/>
              <a:gd name="T56" fmla="*/ 6531 w 6539"/>
              <a:gd name="T57" fmla="*/ 2745 h 2746"/>
              <a:gd name="T58" fmla="*/ 5483 w 6539"/>
              <a:gd name="T59" fmla="*/ 1375 h 2746"/>
              <a:gd name="T60" fmla="*/ 6538 w 6539"/>
              <a:gd name="T6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39" h="2746">
                <a:moveTo>
                  <a:pt x="1055" y="2732"/>
                </a:moveTo>
                <a:lnTo>
                  <a:pt x="1043" y="2745"/>
                </a:lnTo>
                <a:lnTo>
                  <a:pt x="1049" y="2745"/>
                </a:lnTo>
                <a:lnTo>
                  <a:pt x="1067" y="2745"/>
                </a:lnTo>
                <a:lnTo>
                  <a:pt x="1055" y="2732"/>
                </a:lnTo>
                <a:close/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  <a:close/>
                <a:moveTo>
                  <a:pt x="5471" y="1400"/>
                </a:moveTo>
                <a:lnTo>
                  <a:pt x="5471" y="1394"/>
                </a:lnTo>
                <a:lnTo>
                  <a:pt x="5471" y="1400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6538" y="0"/>
                </a:moveTo>
                <a:lnTo>
                  <a:pt x="3176" y="0"/>
                </a:lnTo>
                <a:lnTo>
                  <a:pt x="2701" y="604"/>
                </a:lnTo>
                <a:lnTo>
                  <a:pt x="2701" y="604"/>
                </a:lnTo>
                <a:lnTo>
                  <a:pt x="2103" y="1381"/>
                </a:lnTo>
                <a:lnTo>
                  <a:pt x="2103" y="1388"/>
                </a:lnTo>
                <a:lnTo>
                  <a:pt x="2720" y="2171"/>
                </a:lnTo>
                <a:lnTo>
                  <a:pt x="2720" y="2171"/>
                </a:lnTo>
                <a:lnTo>
                  <a:pt x="3170" y="2745"/>
                </a:lnTo>
                <a:lnTo>
                  <a:pt x="6531" y="2745"/>
                </a:lnTo>
                <a:lnTo>
                  <a:pt x="5483" y="1375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30" name="Freeform 169"/>
          <p:cNvSpPr>
            <a:spLocks noChangeArrowheads="1"/>
          </p:cNvSpPr>
          <p:nvPr/>
        </p:nvSpPr>
        <p:spPr bwMode="auto">
          <a:xfrm>
            <a:off x="8633093" y="5242551"/>
            <a:ext cx="6890" cy="3446"/>
          </a:xfrm>
          <a:custGeom>
            <a:avLst/>
            <a:gdLst>
              <a:gd name="T0" fmla="*/ 12 w 25"/>
              <a:gd name="T1" fmla="*/ 0 h 14"/>
              <a:gd name="T2" fmla="*/ 0 w 25"/>
              <a:gd name="T3" fmla="*/ 13 h 14"/>
              <a:gd name="T4" fmla="*/ 6 w 25"/>
              <a:gd name="T5" fmla="*/ 13 h 14"/>
              <a:gd name="T6" fmla="*/ 24 w 25"/>
              <a:gd name="T7" fmla="*/ 13 h 14"/>
              <a:gd name="T8" fmla="*/ 12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24" y="13"/>
                </a:lnTo>
                <a:lnTo>
                  <a:pt x="12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31" name="Freeform 170"/>
          <p:cNvSpPr>
            <a:spLocks noChangeArrowheads="1"/>
          </p:cNvSpPr>
          <p:nvPr/>
        </p:nvSpPr>
        <p:spPr bwMode="auto">
          <a:xfrm>
            <a:off x="8362081" y="4530524"/>
            <a:ext cx="280199" cy="359459"/>
          </a:xfrm>
          <a:custGeom>
            <a:avLst/>
            <a:gdLst>
              <a:gd name="T0" fmla="*/ 1074 w 1075"/>
              <a:gd name="T1" fmla="*/ 0 h 1382"/>
              <a:gd name="T2" fmla="*/ 1055 w 1075"/>
              <a:gd name="T3" fmla="*/ 0 h 1382"/>
              <a:gd name="T4" fmla="*/ 0 w 1075"/>
              <a:gd name="T5" fmla="*/ 1375 h 1382"/>
              <a:gd name="T6" fmla="*/ 0 w 1075"/>
              <a:gd name="T7" fmla="*/ 1381 h 1382"/>
              <a:gd name="T8" fmla="*/ 1074 w 1075"/>
              <a:gd name="T9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382"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47" name="Freeform 186"/>
          <p:cNvSpPr>
            <a:spLocks noChangeArrowheads="1"/>
          </p:cNvSpPr>
          <p:nvPr/>
        </p:nvSpPr>
        <p:spPr bwMode="auto">
          <a:xfrm>
            <a:off x="9890543" y="4530524"/>
            <a:ext cx="623557" cy="715473"/>
          </a:xfrm>
          <a:custGeom>
            <a:avLst/>
            <a:gdLst>
              <a:gd name="T0" fmla="*/ 1327 w 2395"/>
              <a:gd name="T1" fmla="*/ 1400 h 2746"/>
              <a:gd name="T2" fmla="*/ 1327 w 2395"/>
              <a:gd name="T3" fmla="*/ 1394 h 2746"/>
              <a:gd name="T4" fmla="*/ 1327 w 2395"/>
              <a:gd name="T5" fmla="*/ 1400 h 2746"/>
              <a:gd name="T6" fmla="*/ 1339 w 2395"/>
              <a:gd name="T7" fmla="*/ 1394 h 2746"/>
              <a:gd name="T8" fmla="*/ 1339 w 2395"/>
              <a:gd name="T9" fmla="*/ 1394 h 2746"/>
              <a:gd name="T10" fmla="*/ 1339 w 2395"/>
              <a:gd name="T11" fmla="*/ 1394 h 2746"/>
              <a:gd name="T12" fmla="*/ 1339 w 2395"/>
              <a:gd name="T13" fmla="*/ 1394 h 2746"/>
              <a:gd name="T14" fmla="*/ 1339 w 2395"/>
              <a:gd name="T15" fmla="*/ 1394 h 2746"/>
              <a:gd name="T16" fmla="*/ 1339 w 2395"/>
              <a:gd name="T17" fmla="*/ 1394 h 2746"/>
              <a:gd name="T18" fmla="*/ 2394 w 2395"/>
              <a:gd name="T19" fmla="*/ 0 h 2746"/>
              <a:gd name="T20" fmla="*/ 1055 w 2395"/>
              <a:gd name="T21" fmla="*/ 0 h 2746"/>
              <a:gd name="T22" fmla="*/ 0 w 2395"/>
              <a:gd name="T23" fmla="*/ 1375 h 2746"/>
              <a:gd name="T24" fmla="*/ 1049 w 2395"/>
              <a:gd name="T25" fmla="*/ 2745 h 2746"/>
              <a:gd name="T26" fmla="*/ 2388 w 2395"/>
              <a:gd name="T27" fmla="*/ 2745 h 2746"/>
              <a:gd name="T28" fmla="*/ 1339 w 2395"/>
              <a:gd name="T29" fmla="*/ 1375 h 2746"/>
              <a:gd name="T30" fmla="*/ 2394 w 2395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5" h="2746">
                <a:moveTo>
                  <a:pt x="1327" y="1400"/>
                </a:moveTo>
                <a:lnTo>
                  <a:pt x="1327" y="1394"/>
                </a:lnTo>
                <a:lnTo>
                  <a:pt x="1327" y="1400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2394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2388" y="2745"/>
                </a:lnTo>
                <a:lnTo>
                  <a:pt x="1339" y="1375"/>
                </a:lnTo>
                <a:lnTo>
                  <a:pt x="239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67" name="Freeform 206"/>
          <p:cNvSpPr>
            <a:spLocks noChangeArrowheads="1"/>
          </p:cNvSpPr>
          <p:nvPr/>
        </p:nvSpPr>
        <p:spPr bwMode="auto">
          <a:xfrm>
            <a:off x="10390077" y="4530524"/>
            <a:ext cx="474271" cy="715473"/>
          </a:xfrm>
          <a:custGeom>
            <a:avLst/>
            <a:gdLst>
              <a:gd name="T0" fmla="*/ 752 w 1820"/>
              <a:gd name="T1" fmla="*/ 1400 h 2746"/>
              <a:gd name="T2" fmla="*/ 752 w 1820"/>
              <a:gd name="T3" fmla="*/ 1394 h 2746"/>
              <a:gd name="T4" fmla="*/ 752 w 1820"/>
              <a:gd name="T5" fmla="*/ 1400 h 2746"/>
              <a:gd name="T6" fmla="*/ 765 w 1820"/>
              <a:gd name="T7" fmla="*/ 1394 h 2746"/>
              <a:gd name="T8" fmla="*/ 765 w 1820"/>
              <a:gd name="T9" fmla="*/ 1394 h 2746"/>
              <a:gd name="T10" fmla="*/ 765 w 1820"/>
              <a:gd name="T11" fmla="*/ 1394 h 2746"/>
              <a:gd name="T12" fmla="*/ 765 w 1820"/>
              <a:gd name="T13" fmla="*/ 1394 h 2746"/>
              <a:gd name="T14" fmla="*/ 765 w 1820"/>
              <a:gd name="T15" fmla="*/ 1394 h 2746"/>
              <a:gd name="T16" fmla="*/ 765 w 1820"/>
              <a:gd name="T17" fmla="*/ 1394 h 2746"/>
              <a:gd name="T18" fmla="*/ 1819 w 1820"/>
              <a:gd name="T19" fmla="*/ 0 h 2746"/>
              <a:gd name="T20" fmla="*/ 1054 w 1820"/>
              <a:gd name="T21" fmla="*/ 0 h 2746"/>
              <a:gd name="T22" fmla="*/ 0 w 1820"/>
              <a:gd name="T23" fmla="*/ 1375 h 2746"/>
              <a:gd name="T24" fmla="*/ 1048 w 1820"/>
              <a:gd name="T25" fmla="*/ 2745 h 2746"/>
              <a:gd name="T26" fmla="*/ 1813 w 1820"/>
              <a:gd name="T27" fmla="*/ 2745 h 2746"/>
              <a:gd name="T28" fmla="*/ 765 w 1820"/>
              <a:gd name="T29" fmla="*/ 1375 h 2746"/>
              <a:gd name="T30" fmla="*/ 1819 w 1820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0" h="2746">
                <a:moveTo>
                  <a:pt x="752" y="1400"/>
                </a:moveTo>
                <a:lnTo>
                  <a:pt x="752" y="1394"/>
                </a:lnTo>
                <a:lnTo>
                  <a:pt x="752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19" y="0"/>
                </a:moveTo>
                <a:lnTo>
                  <a:pt x="1054" y="0"/>
                </a:lnTo>
                <a:lnTo>
                  <a:pt x="0" y="1375"/>
                </a:lnTo>
                <a:lnTo>
                  <a:pt x="1048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287" name="Freeform 226"/>
          <p:cNvSpPr>
            <a:spLocks noChangeArrowheads="1"/>
          </p:cNvSpPr>
          <p:nvPr/>
        </p:nvSpPr>
        <p:spPr bwMode="auto">
          <a:xfrm>
            <a:off x="10719656" y="4530524"/>
            <a:ext cx="474271" cy="715473"/>
          </a:xfrm>
          <a:custGeom>
            <a:avLst/>
            <a:gdLst>
              <a:gd name="T0" fmla="*/ 753 w 1821"/>
              <a:gd name="T1" fmla="*/ 1400 h 2746"/>
              <a:gd name="T2" fmla="*/ 753 w 1821"/>
              <a:gd name="T3" fmla="*/ 1394 h 2746"/>
              <a:gd name="T4" fmla="*/ 753 w 1821"/>
              <a:gd name="T5" fmla="*/ 1400 h 2746"/>
              <a:gd name="T6" fmla="*/ 765 w 1821"/>
              <a:gd name="T7" fmla="*/ 1394 h 2746"/>
              <a:gd name="T8" fmla="*/ 765 w 1821"/>
              <a:gd name="T9" fmla="*/ 1394 h 2746"/>
              <a:gd name="T10" fmla="*/ 765 w 1821"/>
              <a:gd name="T11" fmla="*/ 1394 h 2746"/>
              <a:gd name="T12" fmla="*/ 765 w 1821"/>
              <a:gd name="T13" fmla="*/ 1394 h 2746"/>
              <a:gd name="T14" fmla="*/ 765 w 1821"/>
              <a:gd name="T15" fmla="*/ 1394 h 2746"/>
              <a:gd name="T16" fmla="*/ 765 w 1821"/>
              <a:gd name="T17" fmla="*/ 1394 h 2746"/>
              <a:gd name="T18" fmla="*/ 1820 w 1821"/>
              <a:gd name="T19" fmla="*/ 0 h 2746"/>
              <a:gd name="T20" fmla="*/ 1055 w 1821"/>
              <a:gd name="T21" fmla="*/ 0 h 2746"/>
              <a:gd name="T22" fmla="*/ 0 w 1821"/>
              <a:gd name="T23" fmla="*/ 1375 h 2746"/>
              <a:gd name="T24" fmla="*/ 1049 w 1821"/>
              <a:gd name="T25" fmla="*/ 2745 h 2746"/>
              <a:gd name="T26" fmla="*/ 1813 w 1821"/>
              <a:gd name="T27" fmla="*/ 2745 h 2746"/>
              <a:gd name="T28" fmla="*/ 765 w 1821"/>
              <a:gd name="T29" fmla="*/ 1375 h 2746"/>
              <a:gd name="T30" fmla="*/ 1820 w 1821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1" h="2746">
                <a:moveTo>
                  <a:pt x="753" y="1400"/>
                </a:moveTo>
                <a:lnTo>
                  <a:pt x="753" y="1394"/>
                </a:lnTo>
                <a:lnTo>
                  <a:pt x="753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20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2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07" name="Freeform 246"/>
          <p:cNvSpPr>
            <a:spLocks noChangeArrowheads="1"/>
          </p:cNvSpPr>
          <p:nvPr/>
        </p:nvSpPr>
        <p:spPr bwMode="auto">
          <a:xfrm>
            <a:off x="6778498" y="2695332"/>
            <a:ext cx="623557" cy="715473"/>
          </a:xfrm>
          <a:custGeom>
            <a:avLst/>
            <a:gdLst>
              <a:gd name="T0" fmla="*/ 1054 w 2394"/>
              <a:gd name="T1" fmla="*/ 1381 h 2746"/>
              <a:gd name="T2" fmla="*/ 1054 w 2394"/>
              <a:gd name="T3" fmla="*/ 1381 h 2746"/>
              <a:gd name="T4" fmla="*/ 1054 w 2394"/>
              <a:gd name="T5" fmla="*/ 1381 h 2746"/>
              <a:gd name="T6" fmla="*/ 1054 w 2394"/>
              <a:gd name="T7" fmla="*/ 1381 h 2746"/>
              <a:gd name="T8" fmla="*/ 1054 w 2394"/>
              <a:gd name="T9" fmla="*/ 1381 h 2746"/>
              <a:gd name="T10" fmla="*/ 1054 w 2394"/>
              <a:gd name="T11" fmla="*/ 1381 h 2746"/>
              <a:gd name="T12" fmla="*/ 1067 w 2394"/>
              <a:gd name="T13" fmla="*/ 1375 h 2746"/>
              <a:gd name="T14" fmla="*/ 1067 w 2394"/>
              <a:gd name="T15" fmla="*/ 1375 h 2746"/>
              <a:gd name="T16" fmla="*/ 1350 w 2394"/>
              <a:gd name="T17" fmla="*/ 0 h 2746"/>
              <a:gd name="T18" fmla="*/ 6 w 2394"/>
              <a:gd name="T19" fmla="*/ 0 h 2746"/>
              <a:gd name="T20" fmla="*/ 1054 w 2394"/>
              <a:gd name="T21" fmla="*/ 1369 h 2746"/>
              <a:gd name="T22" fmla="*/ 0 w 2394"/>
              <a:gd name="T23" fmla="*/ 2745 h 2746"/>
              <a:gd name="T24" fmla="*/ 1344 w 2394"/>
              <a:gd name="T25" fmla="*/ 2745 h 2746"/>
              <a:gd name="T26" fmla="*/ 2393 w 2394"/>
              <a:gd name="T27" fmla="*/ 1369 h 2746"/>
              <a:gd name="T28" fmla="*/ 1350 w 2394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4" h="2746"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1350" y="0"/>
                </a:moveTo>
                <a:lnTo>
                  <a:pt x="6" y="0"/>
                </a:lnTo>
                <a:lnTo>
                  <a:pt x="1054" y="1369"/>
                </a:lnTo>
                <a:lnTo>
                  <a:pt x="0" y="2745"/>
                </a:lnTo>
                <a:lnTo>
                  <a:pt x="1344" y="2745"/>
                </a:lnTo>
                <a:lnTo>
                  <a:pt x="2393" y="1369"/>
                </a:lnTo>
                <a:lnTo>
                  <a:pt x="135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27" name="Freeform 266"/>
          <p:cNvSpPr>
            <a:spLocks noChangeArrowheads="1"/>
          </p:cNvSpPr>
          <p:nvPr/>
        </p:nvSpPr>
        <p:spPr bwMode="auto">
          <a:xfrm>
            <a:off x="6428250" y="2695332"/>
            <a:ext cx="474271" cy="715473"/>
          </a:xfrm>
          <a:custGeom>
            <a:avLst/>
            <a:gdLst>
              <a:gd name="T0" fmla="*/ 1055 w 1821"/>
              <a:gd name="T1" fmla="*/ 1381 h 2746"/>
              <a:gd name="T2" fmla="*/ 1055 w 1821"/>
              <a:gd name="T3" fmla="*/ 1381 h 2746"/>
              <a:gd name="T4" fmla="*/ 1055 w 1821"/>
              <a:gd name="T5" fmla="*/ 1381 h 2746"/>
              <a:gd name="T6" fmla="*/ 1055 w 1821"/>
              <a:gd name="T7" fmla="*/ 1381 h 2746"/>
              <a:gd name="T8" fmla="*/ 1055 w 1821"/>
              <a:gd name="T9" fmla="*/ 1381 h 2746"/>
              <a:gd name="T10" fmla="*/ 1055 w 1821"/>
              <a:gd name="T11" fmla="*/ 1381 h 2746"/>
              <a:gd name="T12" fmla="*/ 1067 w 1821"/>
              <a:gd name="T13" fmla="*/ 1375 h 2746"/>
              <a:gd name="T14" fmla="*/ 1067 w 1821"/>
              <a:gd name="T15" fmla="*/ 1375 h 2746"/>
              <a:gd name="T16" fmla="*/ 771 w 1821"/>
              <a:gd name="T17" fmla="*/ 0 h 2746"/>
              <a:gd name="T18" fmla="*/ 6 w 1821"/>
              <a:gd name="T19" fmla="*/ 0 h 2746"/>
              <a:gd name="T20" fmla="*/ 1055 w 1821"/>
              <a:gd name="T21" fmla="*/ 1369 h 2746"/>
              <a:gd name="T22" fmla="*/ 0 w 1821"/>
              <a:gd name="T23" fmla="*/ 2745 h 2746"/>
              <a:gd name="T24" fmla="*/ 765 w 1821"/>
              <a:gd name="T25" fmla="*/ 2745 h 2746"/>
              <a:gd name="T26" fmla="*/ 1820 w 1821"/>
              <a:gd name="T27" fmla="*/ 1369 h 2746"/>
              <a:gd name="T28" fmla="*/ 771 w 1821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1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20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47" name="Freeform 286"/>
          <p:cNvSpPr>
            <a:spLocks noChangeArrowheads="1"/>
          </p:cNvSpPr>
          <p:nvPr/>
        </p:nvSpPr>
        <p:spPr bwMode="auto">
          <a:xfrm>
            <a:off x="6091782" y="2695332"/>
            <a:ext cx="474271" cy="715473"/>
          </a:xfrm>
          <a:custGeom>
            <a:avLst/>
            <a:gdLst>
              <a:gd name="T0" fmla="*/ 1055 w 1820"/>
              <a:gd name="T1" fmla="*/ 1381 h 2746"/>
              <a:gd name="T2" fmla="*/ 1055 w 1820"/>
              <a:gd name="T3" fmla="*/ 1381 h 2746"/>
              <a:gd name="T4" fmla="*/ 1055 w 1820"/>
              <a:gd name="T5" fmla="*/ 1381 h 2746"/>
              <a:gd name="T6" fmla="*/ 1055 w 1820"/>
              <a:gd name="T7" fmla="*/ 1381 h 2746"/>
              <a:gd name="T8" fmla="*/ 1055 w 1820"/>
              <a:gd name="T9" fmla="*/ 1381 h 2746"/>
              <a:gd name="T10" fmla="*/ 1055 w 1820"/>
              <a:gd name="T11" fmla="*/ 1381 h 2746"/>
              <a:gd name="T12" fmla="*/ 1067 w 1820"/>
              <a:gd name="T13" fmla="*/ 1375 h 2746"/>
              <a:gd name="T14" fmla="*/ 1067 w 1820"/>
              <a:gd name="T15" fmla="*/ 1375 h 2746"/>
              <a:gd name="T16" fmla="*/ 771 w 1820"/>
              <a:gd name="T17" fmla="*/ 0 h 2746"/>
              <a:gd name="T18" fmla="*/ 6 w 1820"/>
              <a:gd name="T19" fmla="*/ 0 h 2746"/>
              <a:gd name="T20" fmla="*/ 1055 w 1820"/>
              <a:gd name="T21" fmla="*/ 1369 h 2746"/>
              <a:gd name="T22" fmla="*/ 0 w 1820"/>
              <a:gd name="T23" fmla="*/ 2745 h 2746"/>
              <a:gd name="T24" fmla="*/ 765 w 1820"/>
              <a:gd name="T25" fmla="*/ 2745 h 2746"/>
              <a:gd name="T26" fmla="*/ 1819 w 1820"/>
              <a:gd name="T27" fmla="*/ 1369 h 2746"/>
              <a:gd name="T28" fmla="*/ 771 w 1820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0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19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65" name="Freeform 304"/>
          <p:cNvSpPr>
            <a:spLocks noChangeArrowheads="1"/>
          </p:cNvSpPr>
          <p:nvPr/>
        </p:nvSpPr>
        <p:spPr bwMode="auto">
          <a:xfrm>
            <a:off x="8639983" y="5245997"/>
            <a:ext cx="737245" cy="244616"/>
          </a:xfrm>
          <a:custGeom>
            <a:avLst/>
            <a:gdLst>
              <a:gd name="T0" fmla="*/ 2103 w 2832"/>
              <a:gd name="T1" fmla="*/ 0 h 938"/>
              <a:gd name="T2" fmla="*/ 0 w 2832"/>
              <a:gd name="T3" fmla="*/ 0 h 938"/>
              <a:gd name="T4" fmla="*/ 727 w 2832"/>
              <a:gd name="T5" fmla="*/ 937 h 938"/>
              <a:gd name="T6" fmla="*/ 2831 w 2832"/>
              <a:gd name="T7" fmla="*/ 937 h 938"/>
              <a:gd name="T8" fmla="*/ 2103 w 2832"/>
              <a:gd name="T9" fmla="*/ 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938">
                <a:moveTo>
                  <a:pt x="2103" y="0"/>
                </a:moveTo>
                <a:lnTo>
                  <a:pt x="0" y="0"/>
                </a:lnTo>
                <a:lnTo>
                  <a:pt x="727" y="937"/>
                </a:lnTo>
                <a:lnTo>
                  <a:pt x="2831" y="937"/>
                </a:lnTo>
                <a:lnTo>
                  <a:pt x="2103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67" name="Freeform 306"/>
          <p:cNvSpPr>
            <a:spLocks noChangeArrowheads="1"/>
          </p:cNvSpPr>
          <p:nvPr/>
        </p:nvSpPr>
        <p:spPr bwMode="auto">
          <a:xfrm>
            <a:off x="8636538" y="4891132"/>
            <a:ext cx="551211" cy="356014"/>
          </a:xfrm>
          <a:custGeom>
            <a:avLst/>
            <a:gdLst>
              <a:gd name="T0" fmla="*/ 1048 w 2116"/>
              <a:gd name="T1" fmla="*/ 0 h 1365"/>
              <a:gd name="T2" fmla="*/ 1035 w 2116"/>
              <a:gd name="T3" fmla="*/ 13 h 1365"/>
              <a:gd name="T4" fmla="*/ 0 w 2116"/>
              <a:gd name="T5" fmla="*/ 1351 h 1365"/>
              <a:gd name="T6" fmla="*/ 12 w 2116"/>
              <a:gd name="T7" fmla="*/ 1364 h 1365"/>
              <a:gd name="T8" fmla="*/ 2115 w 2116"/>
              <a:gd name="T9" fmla="*/ 1364 h 1365"/>
              <a:gd name="T10" fmla="*/ 1665 w 2116"/>
              <a:gd name="T11" fmla="*/ 790 h 1365"/>
              <a:gd name="T12" fmla="*/ 1665 w 2116"/>
              <a:gd name="T13" fmla="*/ 790 h 1365"/>
              <a:gd name="T14" fmla="*/ 1048 w 2116"/>
              <a:gd name="T15" fmla="*/ 7 h 1365"/>
              <a:gd name="T16" fmla="*/ 1048 w 2116"/>
              <a:gd name="T1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6" h="1365">
                <a:moveTo>
                  <a:pt x="1048" y="0"/>
                </a:moveTo>
                <a:lnTo>
                  <a:pt x="1035" y="13"/>
                </a:lnTo>
                <a:lnTo>
                  <a:pt x="0" y="1351"/>
                </a:lnTo>
                <a:lnTo>
                  <a:pt x="12" y="1364"/>
                </a:lnTo>
                <a:lnTo>
                  <a:pt x="2115" y="1364"/>
                </a:lnTo>
                <a:lnTo>
                  <a:pt x="1665" y="790"/>
                </a:lnTo>
                <a:lnTo>
                  <a:pt x="1665" y="790"/>
                </a:lnTo>
                <a:lnTo>
                  <a:pt x="1048" y="7"/>
                </a:lnTo>
                <a:lnTo>
                  <a:pt x="1048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69" name="Freeform 308"/>
          <p:cNvSpPr>
            <a:spLocks noChangeArrowheads="1"/>
          </p:cNvSpPr>
          <p:nvPr/>
        </p:nvSpPr>
        <p:spPr bwMode="auto">
          <a:xfrm>
            <a:off x="8358636" y="4296244"/>
            <a:ext cx="1015147" cy="950901"/>
          </a:xfrm>
          <a:custGeom>
            <a:avLst/>
            <a:gdLst>
              <a:gd name="T0" fmla="*/ 12 w 3898"/>
              <a:gd name="T1" fmla="*/ 2295 h 3653"/>
              <a:gd name="T2" fmla="*/ 12 w 3898"/>
              <a:gd name="T3" fmla="*/ 2295 h 3653"/>
              <a:gd name="T4" fmla="*/ 12 w 3898"/>
              <a:gd name="T5" fmla="*/ 2295 h 3653"/>
              <a:gd name="T6" fmla="*/ 12 w 3898"/>
              <a:gd name="T7" fmla="*/ 2295 h 3653"/>
              <a:gd name="T8" fmla="*/ 12 w 3898"/>
              <a:gd name="T9" fmla="*/ 2282 h 3653"/>
              <a:gd name="T10" fmla="*/ 0 w 3898"/>
              <a:gd name="T11" fmla="*/ 2301 h 3653"/>
              <a:gd name="T12" fmla="*/ 1049 w 3898"/>
              <a:gd name="T13" fmla="*/ 3652 h 3653"/>
              <a:gd name="T14" fmla="*/ 1055 w 3898"/>
              <a:gd name="T15" fmla="*/ 3646 h 3653"/>
              <a:gd name="T16" fmla="*/ 191 w 3898"/>
              <a:gd name="T17" fmla="*/ 2511 h 3653"/>
              <a:gd name="T18" fmla="*/ 12 w 3898"/>
              <a:gd name="T19" fmla="*/ 2289 h 3653"/>
              <a:gd name="T20" fmla="*/ 12 w 3898"/>
              <a:gd name="T21" fmla="*/ 2289 h 3653"/>
              <a:gd name="T22" fmla="*/ 12 w 3898"/>
              <a:gd name="T23" fmla="*/ 2282 h 3653"/>
              <a:gd name="T24" fmla="*/ 12 w 3898"/>
              <a:gd name="T25" fmla="*/ 2289 h 3653"/>
              <a:gd name="T26" fmla="*/ 12 w 3898"/>
              <a:gd name="T27" fmla="*/ 2282 h 3653"/>
              <a:gd name="T28" fmla="*/ 3897 w 3898"/>
              <a:gd name="T29" fmla="*/ 0 h 3653"/>
              <a:gd name="T30" fmla="*/ 1794 w 3898"/>
              <a:gd name="T31" fmla="*/ 0 h 3653"/>
              <a:gd name="T32" fmla="*/ 1086 w 3898"/>
              <a:gd name="T33" fmla="*/ 901 h 3653"/>
              <a:gd name="T34" fmla="*/ 3188 w 3898"/>
              <a:gd name="T35" fmla="*/ 901 h 3653"/>
              <a:gd name="T36" fmla="*/ 3897 w 3898"/>
              <a:gd name="T37" fmla="*/ 0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98" h="3653"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82"/>
                </a:moveTo>
                <a:lnTo>
                  <a:pt x="0" y="2301"/>
                </a:lnTo>
                <a:lnTo>
                  <a:pt x="1049" y="3652"/>
                </a:lnTo>
                <a:lnTo>
                  <a:pt x="1055" y="3646"/>
                </a:lnTo>
                <a:lnTo>
                  <a:pt x="191" y="2511"/>
                </a:lnTo>
                <a:lnTo>
                  <a:pt x="12" y="2289"/>
                </a:lnTo>
                <a:lnTo>
                  <a:pt x="12" y="2289"/>
                </a:lnTo>
                <a:lnTo>
                  <a:pt x="12" y="2282"/>
                </a:lnTo>
                <a:lnTo>
                  <a:pt x="12" y="2289"/>
                </a:lnTo>
                <a:lnTo>
                  <a:pt x="12" y="2282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1086" y="901"/>
                </a:lnTo>
                <a:lnTo>
                  <a:pt x="3188" y="901"/>
                </a:lnTo>
                <a:lnTo>
                  <a:pt x="3897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0" name="Freeform 309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1" name="Freeform 310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2" name="Freeform 311"/>
          <p:cNvSpPr>
            <a:spLocks noChangeArrowheads="1"/>
          </p:cNvSpPr>
          <p:nvPr/>
        </p:nvSpPr>
        <p:spPr bwMode="auto">
          <a:xfrm>
            <a:off x="8358636" y="4891132"/>
            <a:ext cx="274457" cy="357163"/>
          </a:xfrm>
          <a:custGeom>
            <a:avLst/>
            <a:gdLst>
              <a:gd name="T0" fmla="*/ 12 w 1056"/>
              <a:gd name="T1" fmla="*/ 0 h 1371"/>
              <a:gd name="T2" fmla="*/ 0 w 1056"/>
              <a:gd name="T3" fmla="*/ 19 h 1371"/>
              <a:gd name="T4" fmla="*/ 1049 w 1056"/>
              <a:gd name="T5" fmla="*/ 1370 h 1371"/>
              <a:gd name="T6" fmla="*/ 1055 w 1056"/>
              <a:gd name="T7" fmla="*/ 1364 h 1371"/>
              <a:gd name="T8" fmla="*/ 191 w 1056"/>
              <a:gd name="T9" fmla="*/ 229 h 1371"/>
              <a:gd name="T10" fmla="*/ 12 w 1056"/>
              <a:gd name="T11" fmla="*/ 7 h 1371"/>
              <a:gd name="T12" fmla="*/ 12 w 1056"/>
              <a:gd name="T13" fmla="*/ 7 h 1371"/>
              <a:gd name="T14" fmla="*/ 12 w 1056"/>
              <a:gd name="T15" fmla="*/ 0 h 1371"/>
              <a:gd name="T16" fmla="*/ 12 w 1056"/>
              <a:gd name="T17" fmla="*/ 7 h 1371"/>
              <a:gd name="T18" fmla="*/ 12 w 1056"/>
              <a:gd name="T1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6" h="1371">
                <a:moveTo>
                  <a:pt x="12" y="0"/>
                </a:moveTo>
                <a:lnTo>
                  <a:pt x="0" y="19"/>
                </a:lnTo>
                <a:lnTo>
                  <a:pt x="1049" y="1370"/>
                </a:lnTo>
                <a:lnTo>
                  <a:pt x="1055" y="1364"/>
                </a:lnTo>
                <a:lnTo>
                  <a:pt x="191" y="229"/>
                </a:lnTo>
                <a:lnTo>
                  <a:pt x="12" y="7"/>
                </a:lnTo>
                <a:lnTo>
                  <a:pt x="12" y="7"/>
                </a:lnTo>
                <a:lnTo>
                  <a:pt x="12" y="0"/>
                </a:lnTo>
                <a:lnTo>
                  <a:pt x="12" y="7"/>
                </a:lnTo>
                <a:lnTo>
                  <a:pt x="1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3" name="Freeform 312"/>
          <p:cNvSpPr>
            <a:spLocks noChangeArrowheads="1"/>
          </p:cNvSpPr>
          <p:nvPr/>
        </p:nvSpPr>
        <p:spPr bwMode="auto">
          <a:xfrm>
            <a:off x="8641132" y="4296244"/>
            <a:ext cx="732651" cy="235429"/>
          </a:xfrm>
          <a:custGeom>
            <a:avLst/>
            <a:gdLst>
              <a:gd name="T0" fmla="*/ 2811 w 2812"/>
              <a:gd name="T1" fmla="*/ 0 h 902"/>
              <a:gd name="T2" fmla="*/ 708 w 2812"/>
              <a:gd name="T3" fmla="*/ 0 h 902"/>
              <a:gd name="T4" fmla="*/ 0 w 2812"/>
              <a:gd name="T5" fmla="*/ 901 h 902"/>
              <a:gd name="T6" fmla="*/ 2102 w 2812"/>
              <a:gd name="T7" fmla="*/ 901 h 902"/>
              <a:gd name="T8" fmla="*/ 2811 w 2812"/>
              <a:gd name="T9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2" h="902">
                <a:moveTo>
                  <a:pt x="2811" y="0"/>
                </a:moveTo>
                <a:lnTo>
                  <a:pt x="708" y="0"/>
                </a:lnTo>
                <a:lnTo>
                  <a:pt x="0" y="901"/>
                </a:lnTo>
                <a:lnTo>
                  <a:pt x="2102" y="901"/>
                </a:lnTo>
                <a:lnTo>
                  <a:pt x="2811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4" name="Freeform 313"/>
          <p:cNvSpPr>
            <a:spLocks noChangeArrowheads="1"/>
          </p:cNvSpPr>
          <p:nvPr/>
        </p:nvSpPr>
        <p:spPr bwMode="auto">
          <a:xfrm>
            <a:off x="8362081" y="4530524"/>
            <a:ext cx="826817" cy="715473"/>
          </a:xfrm>
          <a:custGeom>
            <a:avLst/>
            <a:gdLst>
              <a:gd name="T0" fmla="*/ 179 w 3177"/>
              <a:gd name="T1" fmla="*/ 1610 h 2746"/>
              <a:gd name="T2" fmla="*/ 1043 w 3177"/>
              <a:gd name="T3" fmla="*/ 2745 h 2746"/>
              <a:gd name="T4" fmla="*/ 1055 w 3177"/>
              <a:gd name="T5" fmla="*/ 2732 h 2746"/>
              <a:gd name="T6" fmla="*/ 179 w 3177"/>
              <a:gd name="T7" fmla="*/ 1610 h 2746"/>
              <a:gd name="T8" fmla="*/ 3176 w 3177"/>
              <a:gd name="T9" fmla="*/ 0 h 2746"/>
              <a:gd name="T10" fmla="*/ 1074 w 3177"/>
              <a:gd name="T11" fmla="*/ 0 h 2746"/>
              <a:gd name="T12" fmla="*/ 0 w 3177"/>
              <a:gd name="T13" fmla="*/ 1381 h 2746"/>
              <a:gd name="T14" fmla="*/ 0 w 3177"/>
              <a:gd name="T15" fmla="*/ 1381 h 2746"/>
              <a:gd name="T16" fmla="*/ 1055 w 3177"/>
              <a:gd name="T17" fmla="*/ 37 h 2746"/>
              <a:gd name="T18" fmla="*/ 2103 w 3177"/>
              <a:gd name="T19" fmla="*/ 1381 h 2746"/>
              <a:gd name="T20" fmla="*/ 2701 w 3177"/>
              <a:gd name="T21" fmla="*/ 604 h 2746"/>
              <a:gd name="T22" fmla="*/ 2701 w 3177"/>
              <a:gd name="T23" fmla="*/ 604 h 2746"/>
              <a:gd name="T24" fmla="*/ 3176 w 3177"/>
              <a:gd name="T25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7" h="2746">
                <a:moveTo>
                  <a:pt x="179" y="1610"/>
                </a:moveTo>
                <a:lnTo>
                  <a:pt x="1043" y="2745"/>
                </a:lnTo>
                <a:lnTo>
                  <a:pt x="1055" y="2732"/>
                </a:lnTo>
                <a:lnTo>
                  <a:pt x="179" y="1610"/>
                </a:lnTo>
                <a:close/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  <a:close/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5" name="Freeform 314"/>
          <p:cNvSpPr>
            <a:spLocks noChangeArrowheads="1"/>
          </p:cNvSpPr>
          <p:nvPr/>
        </p:nvSpPr>
        <p:spPr bwMode="auto">
          <a:xfrm>
            <a:off x="8408015" y="4950849"/>
            <a:ext cx="228523" cy="296295"/>
          </a:xfrm>
          <a:custGeom>
            <a:avLst/>
            <a:gdLst>
              <a:gd name="T0" fmla="*/ 0 w 877"/>
              <a:gd name="T1" fmla="*/ 0 h 1136"/>
              <a:gd name="T2" fmla="*/ 864 w 877"/>
              <a:gd name="T3" fmla="*/ 1135 h 1136"/>
              <a:gd name="T4" fmla="*/ 876 w 877"/>
              <a:gd name="T5" fmla="*/ 1122 h 1136"/>
              <a:gd name="T6" fmla="*/ 0 w 877"/>
              <a:gd name="T7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7" h="1136">
                <a:moveTo>
                  <a:pt x="0" y="0"/>
                </a:moveTo>
                <a:lnTo>
                  <a:pt x="864" y="1135"/>
                </a:lnTo>
                <a:lnTo>
                  <a:pt x="876" y="1122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6" name="Freeform 315"/>
          <p:cNvSpPr>
            <a:spLocks noChangeArrowheads="1"/>
          </p:cNvSpPr>
          <p:nvPr/>
        </p:nvSpPr>
        <p:spPr bwMode="auto">
          <a:xfrm>
            <a:off x="8362081" y="4530524"/>
            <a:ext cx="826817" cy="359459"/>
          </a:xfrm>
          <a:custGeom>
            <a:avLst/>
            <a:gdLst>
              <a:gd name="T0" fmla="*/ 3176 w 3177"/>
              <a:gd name="T1" fmla="*/ 0 h 1382"/>
              <a:gd name="T2" fmla="*/ 1074 w 3177"/>
              <a:gd name="T3" fmla="*/ 0 h 1382"/>
              <a:gd name="T4" fmla="*/ 0 w 3177"/>
              <a:gd name="T5" fmla="*/ 1381 h 1382"/>
              <a:gd name="T6" fmla="*/ 0 w 3177"/>
              <a:gd name="T7" fmla="*/ 1381 h 1382"/>
              <a:gd name="T8" fmla="*/ 1055 w 3177"/>
              <a:gd name="T9" fmla="*/ 37 h 1382"/>
              <a:gd name="T10" fmla="*/ 2103 w 3177"/>
              <a:gd name="T11" fmla="*/ 1381 h 1382"/>
              <a:gd name="T12" fmla="*/ 2701 w 3177"/>
              <a:gd name="T13" fmla="*/ 604 h 1382"/>
              <a:gd name="T14" fmla="*/ 2701 w 3177"/>
              <a:gd name="T15" fmla="*/ 604 h 1382"/>
              <a:gd name="T16" fmla="*/ 3176 w 3177"/>
              <a:gd name="T17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77" h="1382"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7" name="Freeform 316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8" name="Freeform 317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79" name="Freeform 318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0" name="Freeform 319"/>
          <p:cNvSpPr>
            <a:spLocks noChangeArrowheads="1"/>
          </p:cNvSpPr>
          <p:nvPr/>
        </p:nvSpPr>
        <p:spPr bwMode="auto">
          <a:xfrm>
            <a:off x="8362081" y="4894577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1" name="Freeform 320"/>
          <p:cNvSpPr>
            <a:spLocks noChangeArrowheads="1"/>
          </p:cNvSpPr>
          <p:nvPr/>
        </p:nvSpPr>
        <p:spPr bwMode="auto">
          <a:xfrm>
            <a:off x="8358637" y="489572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2" name="Freeform 321"/>
          <p:cNvSpPr>
            <a:spLocks noChangeArrowheads="1"/>
          </p:cNvSpPr>
          <p:nvPr/>
        </p:nvSpPr>
        <p:spPr bwMode="auto">
          <a:xfrm>
            <a:off x="8358637" y="4895725"/>
            <a:ext cx="1148" cy="114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3" name="Freeform 322"/>
          <p:cNvSpPr>
            <a:spLocks noChangeArrowheads="1"/>
          </p:cNvSpPr>
          <p:nvPr/>
        </p:nvSpPr>
        <p:spPr bwMode="auto">
          <a:xfrm>
            <a:off x="8362081" y="4891131"/>
            <a:ext cx="47083" cy="59719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4" name="Freeform 323"/>
          <p:cNvSpPr>
            <a:spLocks noChangeArrowheads="1"/>
          </p:cNvSpPr>
          <p:nvPr/>
        </p:nvSpPr>
        <p:spPr bwMode="auto">
          <a:xfrm>
            <a:off x="8362081" y="4891131"/>
            <a:ext cx="47083" cy="59719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5" name="Freeform 324"/>
          <p:cNvSpPr>
            <a:spLocks noChangeArrowheads="1"/>
          </p:cNvSpPr>
          <p:nvPr/>
        </p:nvSpPr>
        <p:spPr bwMode="auto">
          <a:xfrm>
            <a:off x="8362081" y="4540860"/>
            <a:ext cx="547767" cy="701691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rgbClr val="EE2A7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6" name="Freeform 325"/>
          <p:cNvSpPr>
            <a:spLocks noChangeArrowheads="1"/>
          </p:cNvSpPr>
          <p:nvPr/>
        </p:nvSpPr>
        <p:spPr bwMode="auto">
          <a:xfrm>
            <a:off x="8362081" y="4540860"/>
            <a:ext cx="547767" cy="701691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7" name="Freeform 326"/>
          <p:cNvSpPr>
            <a:spLocks noChangeArrowheads="1"/>
          </p:cNvSpPr>
          <p:nvPr/>
        </p:nvSpPr>
        <p:spPr bwMode="auto">
          <a:xfrm>
            <a:off x="8362081" y="4891132"/>
            <a:ext cx="1149" cy="229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8" name="Freeform 327"/>
          <p:cNvSpPr>
            <a:spLocks noChangeArrowheads="1"/>
          </p:cNvSpPr>
          <p:nvPr/>
        </p:nvSpPr>
        <p:spPr bwMode="auto">
          <a:xfrm>
            <a:off x="8362081" y="4891132"/>
            <a:ext cx="1149" cy="229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89" name="Freeform 328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90" name="Freeform 329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97" name="Freeform 336"/>
          <p:cNvSpPr>
            <a:spLocks noChangeArrowheads="1"/>
          </p:cNvSpPr>
          <p:nvPr/>
        </p:nvSpPr>
        <p:spPr bwMode="auto">
          <a:xfrm>
            <a:off x="8512516" y="5161013"/>
            <a:ext cx="266419" cy="336490"/>
          </a:xfrm>
          <a:custGeom>
            <a:avLst/>
            <a:gdLst>
              <a:gd name="T0" fmla="*/ 25 w 1024"/>
              <a:gd name="T1" fmla="*/ 0 h 1290"/>
              <a:gd name="T2" fmla="*/ 0 w 1024"/>
              <a:gd name="T3" fmla="*/ 0 h 1290"/>
              <a:gd name="T4" fmla="*/ 25 w 1024"/>
              <a:gd name="T5" fmla="*/ 30 h 1290"/>
              <a:gd name="T6" fmla="*/ 31 w 1024"/>
              <a:gd name="T7" fmla="*/ 18 h 1290"/>
              <a:gd name="T8" fmla="*/ 1023 w 1024"/>
              <a:gd name="T9" fmla="*/ 1289 h 1290"/>
              <a:gd name="T10" fmla="*/ 25 w 1024"/>
              <a:gd name="T11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1290">
                <a:moveTo>
                  <a:pt x="25" y="0"/>
                </a:moveTo>
                <a:lnTo>
                  <a:pt x="0" y="0"/>
                </a:lnTo>
                <a:lnTo>
                  <a:pt x="25" y="30"/>
                </a:lnTo>
                <a:lnTo>
                  <a:pt x="31" y="18"/>
                </a:lnTo>
                <a:lnTo>
                  <a:pt x="1023" y="1289"/>
                </a:lnTo>
                <a:lnTo>
                  <a:pt x="25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11" name="Freeform 350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12" name="Freeform 351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17" name="Freeform 356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18" name="Freeform 357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19" name="Freeform 358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20" name="Freeform 359"/>
          <p:cNvSpPr>
            <a:spLocks noChangeArrowheads="1"/>
          </p:cNvSpPr>
          <p:nvPr/>
        </p:nvSpPr>
        <p:spPr bwMode="auto">
          <a:xfrm>
            <a:off x="8791566" y="5519323"/>
            <a:ext cx="1149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21" name="Freeform 360"/>
          <p:cNvSpPr>
            <a:spLocks noChangeArrowheads="1"/>
          </p:cNvSpPr>
          <p:nvPr/>
        </p:nvSpPr>
        <p:spPr bwMode="auto">
          <a:xfrm>
            <a:off x="8795012" y="551702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22" name="Freeform 361"/>
          <p:cNvSpPr>
            <a:spLocks noChangeArrowheads="1"/>
          </p:cNvSpPr>
          <p:nvPr/>
        </p:nvSpPr>
        <p:spPr bwMode="auto">
          <a:xfrm>
            <a:off x="8795012" y="5517027"/>
            <a:ext cx="1148" cy="229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23" name="Freeform 362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424" name="Freeform 363"/>
          <p:cNvSpPr>
            <a:spLocks noChangeArrowheads="1"/>
          </p:cNvSpPr>
          <p:nvPr/>
        </p:nvSpPr>
        <p:spPr bwMode="auto">
          <a:xfrm>
            <a:off x="8795012" y="5519323"/>
            <a:ext cx="1148" cy="114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8406029" y="2220352"/>
            <a:ext cx="322580" cy="22860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id-ID" sz="9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id-ID" sz="9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8284026" y="2874728"/>
            <a:ext cx="322580" cy="22860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id-ID" sz="9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02</a:t>
            </a:r>
            <a:endParaRPr lang="id-ID" sz="9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8394987" y="3474896"/>
            <a:ext cx="322580" cy="22860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id-ID" sz="9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03</a:t>
            </a:r>
            <a:endParaRPr lang="id-ID" sz="9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8284026" y="4088962"/>
            <a:ext cx="322580" cy="22860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id-ID" sz="9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04</a:t>
            </a:r>
            <a:endParaRPr lang="id-ID" sz="9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8416463" y="4712217"/>
            <a:ext cx="322580" cy="228600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id-ID" sz="9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05</a:t>
            </a:r>
            <a:endParaRPr lang="id-ID" sz="9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1185025" y="2742216"/>
            <a:ext cx="4077757" cy="939800"/>
          </a:xfrm>
          <a:prstGeom prst="rect">
            <a:avLst/>
          </a:prstGeom>
          <a:noFill/>
        </p:spPr>
        <p:txBody>
          <a:bodyPr wrap="square" lIns="109709" tIns="54855" rIns="109709" bIns="54855" rtlCol="0">
            <a:spAutoFit/>
          </a:bodyPr>
          <a:lstStyle/>
          <a:p>
            <a:pPr algn="just"/>
            <a:r>
              <a:rPr lang="en-US" b="1" dirty="0">
                <a:latin typeface="+mn-ea"/>
                <a:cs typeface="Aparajita" panose="020B0604020202020204" pitchFamily="34" charset="0"/>
                <a:sym typeface="+mn-ea"/>
              </a:rPr>
              <a:t>做好上市公司资本运作</a:t>
            </a:r>
            <a:r>
              <a:rPr lang="zh-CN" altLang="en-US" b="1" dirty="0">
                <a:latin typeface="+mn-ea"/>
                <a:cs typeface="Aparajita" panose="020B0604020202020204" pitchFamily="34" charset="0"/>
                <a:sym typeface="+mn-ea"/>
              </a:rPr>
              <a:t>，探索</a:t>
            </a:r>
            <a:r>
              <a:rPr lang="en-US" b="1" dirty="0">
                <a:latin typeface="+mn-ea"/>
                <a:cs typeface="Aparajita" panose="020B0604020202020204" pitchFamily="34" charset="0"/>
              </a:rPr>
              <a:t>再融资</a:t>
            </a:r>
            <a:r>
              <a:rPr lang="zh-CN" altLang="en-US" b="1" dirty="0">
                <a:latin typeface="+mn-ea"/>
                <a:cs typeface="Aparajita" panose="020B0604020202020204" pitchFamily="34" charset="0"/>
              </a:rPr>
              <a:t>多元化</a:t>
            </a:r>
            <a:r>
              <a:rPr lang="en-US" b="1" dirty="0">
                <a:latin typeface="+mn-ea"/>
                <a:cs typeface="Aparajita" panose="020B0604020202020204" pitchFamily="34" charset="0"/>
              </a:rPr>
              <a:t>，持续推进贷款利率压降，有效降低融资成本</a:t>
            </a:r>
            <a:endParaRPr lang="zh-CN" altLang="en-US" b="1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1184910" y="4002405"/>
            <a:ext cx="4742180" cy="386080"/>
          </a:xfrm>
          <a:prstGeom prst="rect">
            <a:avLst/>
          </a:prstGeom>
          <a:noFill/>
        </p:spPr>
        <p:txBody>
          <a:bodyPr wrap="square" lIns="109709" tIns="54855" rIns="109709" bIns="54855" rtlCol="0">
            <a:spAutoFit/>
          </a:bodyPr>
          <a:lstStyle/>
          <a:p>
            <a:pPr algn="just"/>
            <a:r>
              <a:rPr lang="en-US" b="1" dirty="0">
                <a:latin typeface="+mn-ea"/>
                <a:cs typeface="Aparajita" panose="020B0604020202020204" pitchFamily="34" charset="0"/>
              </a:rPr>
              <a:t>大力开展提质增效，确保全面兑现盈利承诺</a:t>
            </a:r>
            <a:endParaRPr lang="en-US" b="1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514" name="Round Same Side Corner Rectangle 513"/>
          <p:cNvSpPr/>
          <p:nvPr/>
        </p:nvSpPr>
        <p:spPr>
          <a:xfrm rot="10800000" flipH="1">
            <a:off x="1130154" y="2923628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1184910" y="4951095"/>
            <a:ext cx="4712970" cy="662940"/>
          </a:xfrm>
          <a:prstGeom prst="rect">
            <a:avLst/>
          </a:prstGeom>
          <a:noFill/>
        </p:spPr>
        <p:txBody>
          <a:bodyPr wrap="square" lIns="109709" tIns="54855" rIns="109709" bIns="54855" rtlCol="0">
            <a:spAutoFit/>
          </a:bodyPr>
          <a:lstStyle/>
          <a:p>
            <a:pPr algn="just"/>
            <a:r>
              <a:rPr lang="en-US" sz="1800" b="1" dirty="0">
                <a:latin typeface="+mn-ea"/>
                <a:cs typeface="Aparajita" panose="020B0604020202020204" pitchFamily="34" charset="0"/>
              </a:rPr>
              <a:t>统筹谋划招标采购，完善供应商履约评价管理，提高评价指标</a:t>
            </a:r>
            <a:r>
              <a:rPr lang="en-US" b="1" dirty="0">
                <a:latin typeface="+mn-ea"/>
                <a:cs typeface="Aparajita" panose="020B0604020202020204" pitchFamily="34" charset="0"/>
              </a:rPr>
              <a:t>全面性</a:t>
            </a:r>
            <a:r>
              <a:rPr lang="en-US" sz="1800" b="1" dirty="0">
                <a:latin typeface="+mn-ea"/>
                <a:cs typeface="Aparajita" panose="020B0604020202020204" pitchFamily="34" charset="0"/>
              </a:rPr>
              <a:t>和客观性</a:t>
            </a:r>
            <a:endParaRPr lang="en-US" sz="1800" b="1" dirty="0">
              <a:latin typeface="+mn-ea"/>
              <a:cs typeface="Aparajita" panose="020B0604020202020204" pitchFamily="34" charset="0"/>
            </a:endParaRPr>
          </a:p>
        </p:txBody>
      </p:sp>
      <p:sp>
        <p:nvSpPr>
          <p:cNvPr id="518" name="Round Same Side Corner Rectangle 517"/>
          <p:cNvSpPr/>
          <p:nvPr/>
        </p:nvSpPr>
        <p:spPr>
          <a:xfrm rot="10800000" flipH="1">
            <a:off x="1130527" y="4002136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519" name="Round Same Side Corner Rectangle 518"/>
          <p:cNvSpPr/>
          <p:nvPr/>
        </p:nvSpPr>
        <p:spPr>
          <a:xfrm rot="10800000" flipH="1">
            <a:off x="1130527" y="5041423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0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1325" y="1390650"/>
            <a:ext cx="430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（三）提升经营管理质量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60150" y="172085"/>
            <a:ext cx="73152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99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alpha val="79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2904480" y="4770688"/>
            <a:ext cx="733095" cy="733286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1" tIns="45711" rIns="91421" bIns="45711" numCol="1" anchor="t" anchorCtr="0" compatLnSpc="1"/>
          <a:lstStyle/>
          <a:p>
            <a:endParaRPr lang="id-ID" sz="9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6" name="Freeform 6"/>
          <p:cNvSpPr>
            <a:spLocks noEditPoints="1"/>
          </p:cNvSpPr>
          <p:nvPr/>
        </p:nvSpPr>
        <p:spPr bwMode="auto">
          <a:xfrm>
            <a:off x="3830992" y="4783447"/>
            <a:ext cx="733095" cy="734747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1" tIns="45711" rIns="91421" bIns="45711" numCol="1" anchor="t" anchorCtr="0" compatLnSpc="1"/>
          <a:lstStyle/>
          <a:p>
            <a:endParaRPr lang="id-ID" sz="9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05" name="Freeform 78"/>
          <p:cNvSpPr>
            <a:spLocks noChangeArrowheads="1"/>
          </p:cNvSpPr>
          <p:nvPr/>
        </p:nvSpPr>
        <p:spPr bwMode="auto">
          <a:xfrm>
            <a:off x="4071285" y="5020756"/>
            <a:ext cx="250851" cy="246248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06" name="Freeform 79"/>
          <p:cNvSpPr>
            <a:spLocks noChangeArrowheads="1"/>
          </p:cNvSpPr>
          <p:nvPr/>
        </p:nvSpPr>
        <p:spPr bwMode="auto">
          <a:xfrm>
            <a:off x="3148519" y="5009807"/>
            <a:ext cx="250852" cy="246248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07" name="Freeform 86"/>
          <p:cNvSpPr>
            <a:spLocks noChangeArrowheads="1"/>
          </p:cNvSpPr>
          <p:nvPr/>
        </p:nvSpPr>
        <p:spPr bwMode="auto">
          <a:xfrm>
            <a:off x="2213985" y="4998059"/>
            <a:ext cx="250851" cy="246248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 rot="10800000" flipH="1">
            <a:off x="1591884" y="2536703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6706380" y="3265072"/>
            <a:ext cx="2006516" cy="2009010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4" tIns="45722" rIns="91444" bIns="45722" numCol="1" anchor="t" anchorCtr="0" compatLnSpc="1"/>
          <a:lstStyle/>
          <a:p>
            <a:endParaRPr lang="id-ID" sz="9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7773172" y="2199567"/>
            <a:ext cx="2006516" cy="1749877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4" tIns="45722" rIns="91444" bIns="45722" numCol="1" anchor="t" anchorCtr="0" compatLnSpc="1"/>
          <a:lstStyle/>
          <a:p>
            <a:endParaRPr lang="id-ID" sz="900" dirty="0">
              <a:latin typeface="微软雅黑" panose="020B0503020204020204" pitchFamily="34" charset="-122"/>
            </a:endParaRPr>
          </a:p>
        </p:txBody>
      </p:sp>
      <p:sp>
        <p:nvSpPr>
          <p:cNvPr id="37" name="Freeform 7"/>
          <p:cNvSpPr/>
          <p:nvPr/>
        </p:nvSpPr>
        <p:spPr bwMode="auto">
          <a:xfrm>
            <a:off x="8837995" y="3265072"/>
            <a:ext cx="2009471" cy="2009010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4" tIns="45722" rIns="91444" bIns="45722" numCol="1" anchor="t" anchorCtr="0" compatLnSpc="1"/>
          <a:lstStyle/>
          <a:p>
            <a:endParaRPr lang="id-ID" sz="900" dirty="0">
              <a:latin typeface="微软雅黑" panose="020B0503020204020204" pitchFamily="34" charset="-122"/>
            </a:endParaRPr>
          </a:p>
        </p:txBody>
      </p:sp>
      <p:sp>
        <p:nvSpPr>
          <p:cNvPr id="84" name="Round Same Side Corner Rectangle 83"/>
          <p:cNvSpPr/>
          <p:nvPr/>
        </p:nvSpPr>
        <p:spPr>
          <a:xfrm rot="10800000" flipH="1">
            <a:off x="1592941" y="349308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47813" y="4598869"/>
            <a:ext cx="3610375" cy="662940"/>
          </a:xfrm>
          <a:prstGeom prst="rect">
            <a:avLst/>
          </a:prstGeom>
          <a:noFill/>
        </p:spPr>
        <p:txBody>
          <a:bodyPr wrap="square" lIns="109709" tIns="54855" rIns="109709" bIns="54855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Open Sans Light" panose="020B0306030504020204" pitchFamily="34" charset="0"/>
                <a:cs typeface="Aparajita" panose="020B0604020202020204" pitchFamily="34" charset="0"/>
              </a:rPr>
              <a:t>Lorem Ipsum has two main statistical methodologies are used in data analysis which summarizes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Open Sans Light" panose="020B0306030504020204" pitchFamily="34" charset="0"/>
                <a:cs typeface="Aparajita" panose="020B0604020202020204" pitchFamily="34" charset="0"/>
              </a:rPr>
              <a:t>data.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Open Sans Light" panose="020B0306030504020204" pitchFamily="34" charset="0"/>
              <a:cs typeface="Aparajita" panose="020B0604020202020204" pitchFamily="34" charset="0"/>
            </a:endParaRPr>
          </a:p>
        </p:txBody>
      </p:sp>
      <p:sp>
        <p:nvSpPr>
          <p:cNvPr id="87" name="Round Same Side Corner Rectangle 86"/>
          <p:cNvSpPr/>
          <p:nvPr/>
        </p:nvSpPr>
        <p:spPr>
          <a:xfrm rot="10800000" flipH="1">
            <a:off x="1591671" y="4473551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9699634" y="4130847"/>
            <a:ext cx="343281" cy="342602"/>
            <a:chOff x="4241800" y="3695700"/>
            <a:chExt cx="709613" cy="708025"/>
          </a:xfrm>
          <a:solidFill>
            <a:schemeClr val="bg1">
              <a:lumMod val="50000"/>
            </a:schemeClr>
          </a:solidFill>
        </p:grpSpPr>
        <p:sp>
          <p:nvSpPr>
            <p:cNvPr id="8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9" name="AutoShape 20"/>
          <p:cNvSpPr/>
          <p:nvPr/>
        </p:nvSpPr>
        <p:spPr bwMode="auto">
          <a:xfrm>
            <a:off x="8635606" y="3054872"/>
            <a:ext cx="316951" cy="315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" name="AutoShape 19"/>
          <p:cNvSpPr/>
          <p:nvPr/>
        </p:nvSpPr>
        <p:spPr bwMode="auto">
          <a:xfrm>
            <a:off x="7546370" y="4116449"/>
            <a:ext cx="306013" cy="30609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50" y="241300"/>
            <a:ext cx="10481310" cy="72136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id-ID" sz="44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Global Keyboads Trend</a:t>
            </a:r>
            <a:endParaRPr lang="id-ID" sz="4400" b="1" dirty="0" smtClean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10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325" y="1390650"/>
            <a:ext cx="4305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（四）提高生产运营效率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8155" y="5274310"/>
            <a:ext cx="4621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保障新建项目高效健康投运，规范做好新建项目移交生产和出质保验收，全面提升新建项目运营指标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1748155" y="3370580"/>
            <a:ext cx="4621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把握电力市场竞争态势和政策动向，准确预测风光资源变化情况，制定各区域最优交易策略，提高发电收益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748155" y="4333875"/>
            <a:ext cx="4621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提升技改项目实施成效，系统考虑退补后资源的高效利用，提高剩余运营期的安全性和经济性</a:t>
            </a:r>
            <a:endParaRPr lang="zh-CN" altLang="en-US" b="1"/>
          </a:p>
        </p:txBody>
      </p:sp>
      <p:sp>
        <p:nvSpPr>
          <p:cNvPr id="8" name="Round Same Side Corner Rectangle 32"/>
          <p:cNvSpPr/>
          <p:nvPr/>
        </p:nvSpPr>
        <p:spPr>
          <a:xfrm rot="10800000" flipH="1">
            <a:off x="1591884" y="551802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155" y="2536825"/>
            <a:ext cx="4621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严格年度发电任务执行，科学制定检修维护计划，提升场站设备利用水平和健康水平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6" grpId="0" bldLvl="0" animBg="1"/>
      <p:bldP spid="105" grpId="0" bldLvl="0" animBg="1"/>
      <p:bldP spid="106" grpId="0" bldLvl="0" animBg="1"/>
      <p:bldP spid="107" grpId="0" bldLvl="0" animBg="1"/>
      <p:bldP spid="33" grpId="0" bldLvl="0" animBg="1"/>
      <p:bldP spid="34" grpId="0" bldLvl="0" animBg="1"/>
      <p:bldP spid="35" grpId="0" bldLvl="0" animBg="1"/>
      <p:bldP spid="37" grpId="0" bldLvl="0" animBg="1"/>
      <p:bldP spid="84" grpId="0" bldLvl="0" animBg="1"/>
      <p:bldP spid="86" grpId="0"/>
      <p:bldP spid="87" grpId="0" bldLvl="0" animBg="1"/>
      <p:bldP spid="89" grpId="0" bldLvl="0" animBg="1"/>
      <p:bldP spid="90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5959982" y="4037798"/>
            <a:ext cx="1711392" cy="1711837"/>
            <a:chOff x="4463783" y="2714626"/>
            <a:chExt cx="1426531" cy="1426531"/>
          </a:xfrm>
        </p:grpSpPr>
        <p:sp>
          <p:nvSpPr>
            <p:cNvPr id="96" name="Oval 95"/>
            <p:cNvSpPr/>
            <p:nvPr/>
          </p:nvSpPr>
          <p:spPr>
            <a:xfrm>
              <a:off x="4463783" y="2714626"/>
              <a:ext cx="1426531" cy="1426531"/>
            </a:xfrm>
            <a:prstGeom prst="ellipse">
              <a:avLst/>
            </a:prstGeom>
            <a:solidFill>
              <a:schemeClr val="accent3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606059" y="2856902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46044" y="3993884"/>
            <a:ext cx="1711392" cy="1711837"/>
            <a:chOff x="3220092" y="2687155"/>
            <a:chExt cx="1426531" cy="1426531"/>
          </a:xfrm>
        </p:grpSpPr>
        <p:sp>
          <p:nvSpPr>
            <p:cNvPr id="89" name="Oval 88"/>
            <p:cNvSpPr/>
            <p:nvPr/>
          </p:nvSpPr>
          <p:spPr>
            <a:xfrm>
              <a:off x="3220092" y="2687155"/>
              <a:ext cx="1426531" cy="1426531"/>
            </a:xfrm>
            <a:prstGeom prst="ellipse">
              <a:avLst/>
            </a:prstGeom>
            <a:solidFill>
              <a:schemeClr val="accent1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343464" y="28199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814307" y="4516534"/>
            <a:ext cx="958672" cy="643687"/>
            <a:chOff x="5621267" y="384356"/>
            <a:chExt cx="1497013" cy="1004888"/>
          </a:xfrm>
          <a:solidFill>
            <a:schemeClr val="tx2"/>
          </a:solidFill>
        </p:grpSpPr>
        <p:sp>
          <p:nvSpPr>
            <p:cNvPr id="1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12797" y="2667793"/>
            <a:ext cx="1711392" cy="1711837"/>
            <a:chOff x="3865314" y="1566605"/>
            <a:chExt cx="1426531" cy="1426531"/>
          </a:xfrm>
        </p:grpSpPr>
        <p:sp>
          <p:nvSpPr>
            <p:cNvPr id="99" name="Oval 98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900" dirty="0">
                <a:latin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1190" y="4596706"/>
            <a:ext cx="3782695" cy="412750"/>
            <a:chOff x="1338881" y="9786088"/>
            <a:chExt cx="7565390" cy="825500"/>
          </a:xfrm>
        </p:grpSpPr>
        <p:sp>
          <p:nvSpPr>
            <p:cNvPr id="106" name="TextBox 105"/>
            <p:cNvSpPr txBox="1"/>
            <p:nvPr/>
          </p:nvSpPr>
          <p:spPr>
            <a:xfrm>
              <a:off x="1482391" y="9786088"/>
              <a:ext cx="7397750" cy="82550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r"/>
              <a:r>
                <a:rPr lang="id-ID" sz="2100" b="1" dirty="0" smtClean="0">
                  <a:solidFill>
                    <a:schemeClr val="tx2"/>
                  </a:solidFill>
                  <a:latin typeface="+mn-ea"/>
                  <a:cs typeface="Aparajita" panose="020B0604020202020204" pitchFamily="34" charset="0"/>
                </a:rPr>
                <a:t>找准工程关键环节、关键路径</a:t>
              </a:r>
              <a:endParaRPr lang="id-ID" sz="2100" b="1" dirty="0" smtClean="0">
                <a:solidFill>
                  <a:schemeClr val="tx2"/>
                </a:solidFill>
                <a:latin typeface="+mn-ea"/>
                <a:cs typeface="Aparajita" panose="020B0604020202020204" pitchFamily="34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338881" y="10599007"/>
              <a:ext cx="7565390" cy="127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705090" y="4600643"/>
            <a:ext cx="4324019" cy="417762"/>
            <a:chOff x="9061632" y="9471697"/>
            <a:chExt cx="8648037" cy="835524"/>
          </a:xfrm>
        </p:grpSpPr>
        <p:sp>
          <p:nvSpPr>
            <p:cNvPr id="109" name="TextBox 108"/>
            <p:cNvSpPr txBox="1"/>
            <p:nvPr/>
          </p:nvSpPr>
          <p:spPr>
            <a:xfrm>
              <a:off x="9062239" y="9471697"/>
              <a:ext cx="8647430" cy="82550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r>
                <a:rPr lang="id-ID" sz="2100" b="1" dirty="0" smtClean="0">
                  <a:solidFill>
                    <a:schemeClr val="tx2"/>
                  </a:solidFill>
                  <a:latin typeface="+mn-ea"/>
                  <a:cs typeface="+mn-ea"/>
                </a:rPr>
                <a:t>统筹考虑“人机料法环”各项因素</a:t>
              </a:r>
              <a:endParaRPr lang="id-ID" sz="2100" b="1" dirty="0" smtClean="0">
                <a:solidFill>
                  <a:schemeClr val="tx2"/>
                </a:solidFill>
                <a:latin typeface="+mn-ea"/>
                <a:cs typeface="+mn-ea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9061632" y="10274201"/>
              <a:ext cx="8255000" cy="3302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938010" y="2802414"/>
            <a:ext cx="3074306" cy="412750"/>
            <a:chOff x="13872845" y="5604827"/>
            <a:chExt cx="6148611" cy="825500"/>
          </a:xfrm>
        </p:grpSpPr>
        <p:sp>
          <p:nvSpPr>
            <p:cNvPr id="118" name="TextBox 117"/>
            <p:cNvSpPr txBox="1"/>
            <p:nvPr/>
          </p:nvSpPr>
          <p:spPr>
            <a:xfrm>
              <a:off x="13873386" y="5604827"/>
              <a:ext cx="6148070" cy="82550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r>
                <a:rPr lang="id-ID" sz="2100" b="1" dirty="0" smtClean="0">
                  <a:solidFill>
                    <a:schemeClr val="tx2"/>
                  </a:solidFill>
                  <a:latin typeface="+mn-ea"/>
                  <a:cs typeface="Aparajita" panose="020B0604020202020204" pitchFamily="34" charset="0"/>
                </a:rPr>
                <a:t>加强工程策划与组织</a:t>
              </a:r>
              <a:endParaRPr lang="id-ID" sz="2100" b="1" dirty="0" smtClean="0">
                <a:solidFill>
                  <a:schemeClr val="tx2"/>
                </a:solidFill>
                <a:latin typeface="+mn-ea"/>
                <a:cs typeface="Aparajita" panose="020B0604020202020204" pitchFamily="34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13872845" y="6348730"/>
              <a:ext cx="6024880" cy="4191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6527634" y="4575935"/>
            <a:ext cx="697380" cy="696001"/>
            <a:chOff x="4241800" y="3695700"/>
            <a:chExt cx="709613" cy="708025"/>
          </a:xfrm>
          <a:solidFill>
            <a:schemeClr val="tx2"/>
          </a:solidFill>
        </p:grpSpPr>
        <p:sp>
          <p:nvSpPr>
            <p:cNvPr id="124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785528" y="3162319"/>
            <a:ext cx="643878" cy="647995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1" tIns="45711" rIns="91421" bIns="45711" numCol="1" anchor="t" anchorCtr="0" compatLnSpc="1"/>
          <a:lstStyle/>
          <a:p>
            <a:endParaRPr lang="id-ID" sz="900" dirty="0">
              <a:latin typeface="微软雅黑" panose="020B0503020204020204" pitchFamily="34" charset="-122"/>
            </a:endParaRPr>
          </a:p>
        </p:txBody>
      </p:sp>
      <p:sp>
        <p:nvSpPr>
          <p:cNvPr id="2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5" name="图片 4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7035" y="1238250"/>
            <a:ext cx="5553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（五）高质量开展工程建设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2990" y="104140"/>
            <a:ext cx="883920" cy="662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/>
          <p:cNvSpPr>
            <a:spLocks noChangeArrowheads="1"/>
          </p:cNvSpPr>
          <p:nvPr/>
        </p:nvSpPr>
        <p:spPr bwMode="auto">
          <a:xfrm>
            <a:off x="7570889" y="1967265"/>
            <a:ext cx="426233" cy="675411"/>
          </a:xfrm>
          <a:custGeom>
            <a:avLst/>
            <a:gdLst>
              <a:gd name="T0" fmla="*/ 93 w 1282"/>
              <a:gd name="T1" fmla="*/ 344 h 2032"/>
              <a:gd name="T2" fmla="*/ 93 w 1282"/>
              <a:gd name="T3" fmla="*/ 344 h 2032"/>
              <a:gd name="T4" fmla="*/ 750 w 1282"/>
              <a:gd name="T5" fmla="*/ 1000 h 2032"/>
              <a:gd name="T6" fmla="*/ 93 w 1282"/>
              <a:gd name="T7" fmla="*/ 1656 h 2032"/>
              <a:gd name="T8" fmla="*/ 93 w 1282"/>
              <a:gd name="T9" fmla="*/ 1937 h 2032"/>
              <a:gd name="T10" fmla="*/ 375 w 1282"/>
              <a:gd name="T11" fmla="*/ 1937 h 2032"/>
              <a:gd name="T12" fmla="*/ 1281 w 1282"/>
              <a:gd name="T13" fmla="*/ 1000 h 2032"/>
              <a:gd name="T14" fmla="*/ 375 w 1282"/>
              <a:gd name="T15" fmla="*/ 94 h 2032"/>
              <a:gd name="T16" fmla="*/ 93 w 1282"/>
              <a:gd name="T17" fmla="*/ 94 h 2032"/>
              <a:gd name="T18" fmla="*/ 31 w 1282"/>
              <a:gd name="T19" fmla="*/ 219 h 2032"/>
              <a:gd name="T20" fmla="*/ 93 w 1282"/>
              <a:gd name="T21" fmla="*/ 34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2" h="203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21" tIns="45711" rIns="91421" bIns="4571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36" name="Freeform 27"/>
          <p:cNvSpPr>
            <a:spLocks noChangeArrowheads="1"/>
          </p:cNvSpPr>
          <p:nvPr/>
        </p:nvSpPr>
        <p:spPr bwMode="auto">
          <a:xfrm>
            <a:off x="9687409" y="4375889"/>
            <a:ext cx="426234" cy="665156"/>
          </a:xfrm>
          <a:custGeom>
            <a:avLst/>
            <a:gdLst>
              <a:gd name="T0" fmla="*/ 1219 w 1283"/>
              <a:gd name="T1" fmla="*/ 1656 h 2001"/>
              <a:gd name="T2" fmla="*/ 1219 w 1283"/>
              <a:gd name="T3" fmla="*/ 1656 h 2001"/>
              <a:gd name="T4" fmla="*/ 563 w 1283"/>
              <a:gd name="T5" fmla="*/ 1000 h 2001"/>
              <a:gd name="T6" fmla="*/ 1219 w 1283"/>
              <a:gd name="T7" fmla="*/ 344 h 2001"/>
              <a:gd name="T8" fmla="*/ 1219 w 1283"/>
              <a:gd name="T9" fmla="*/ 63 h 2001"/>
              <a:gd name="T10" fmla="*/ 938 w 1283"/>
              <a:gd name="T11" fmla="*/ 63 h 2001"/>
              <a:gd name="T12" fmla="*/ 0 w 1283"/>
              <a:gd name="T13" fmla="*/ 1000 h 2001"/>
              <a:gd name="T14" fmla="*/ 938 w 1283"/>
              <a:gd name="T15" fmla="*/ 1938 h 2001"/>
              <a:gd name="T16" fmla="*/ 1219 w 1283"/>
              <a:gd name="T17" fmla="*/ 1938 h 2001"/>
              <a:gd name="T18" fmla="*/ 1282 w 1283"/>
              <a:gd name="T19" fmla="*/ 1781 h 2001"/>
              <a:gd name="T20" fmla="*/ 1219 w 1283"/>
              <a:gd name="T21" fmla="*/ 1656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3" h="2001">
                <a:moveTo>
                  <a:pt x="1219" y="1656"/>
                </a:moveTo>
                <a:lnTo>
                  <a:pt x="1219" y="1656"/>
                </a:lnTo>
                <a:cubicBezTo>
                  <a:pt x="563" y="1000"/>
                  <a:pt x="563" y="1000"/>
                  <a:pt x="563" y="1000"/>
                </a:cubicBezTo>
                <a:cubicBezTo>
                  <a:pt x="1219" y="344"/>
                  <a:pt x="1219" y="344"/>
                  <a:pt x="1219" y="344"/>
                </a:cubicBezTo>
                <a:cubicBezTo>
                  <a:pt x="1282" y="250"/>
                  <a:pt x="1282" y="125"/>
                  <a:pt x="1219" y="63"/>
                </a:cubicBezTo>
                <a:cubicBezTo>
                  <a:pt x="1157" y="0"/>
                  <a:pt x="1032" y="0"/>
                  <a:pt x="938" y="63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938" y="1938"/>
                  <a:pt x="938" y="1938"/>
                  <a:pt x="938" y="1938"/>
                </a:cubicBezTo>
                <a:cubicBezTo>
                  <a:pt x="1032" y="2000"/>
                  <a:pt x="1157" y="2000"/>
                  <a:pt x="1219" y="1938"/>
                </a:cubicBezTo>
                <a:cubicBezTo>
                  <a:pt x="1251" y="1875"/>
                  <a:pt x="1282" y="1844"/>
                  <a:pt x="1282" y="1781"/>
                </a:cubicBezTo>
                <a:cubicBezTo>
                  <a:pt x="1282" y="1719"/>
                  <a:pt x="1251" y="1688"/>
                  <a:pt x="1219" y="165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91421" tIns="45711" rIns="91421" bIns="45711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5679" y="2238307"/>
            <a:ext cx="4940497" cy="2533160"/>
            <a:chOff x="6420323" y="2550227"/>
            <a:chExt cx="4941784" cy="2533160"/>
          </a:xfrm>
          <a:solidFill>
            <a:schemeClr val="bg1">
              <a:lumMod val="65000"/>
            </a:schemeClr>
          </a:solidFill>
        </p:grpSpPr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7626100" y="2550227"/>
              <a:ext cx="134789" cy="134789"/>
            </a:xfrm>
            <a:custGeom>
              <a:avLst/>
              <a:gdLst>
                <a:gd name="T0" fmla="*/ 187 w 407"/>
                <a:gd name="T1" fmla="*/ 406 h 407"/>
                <a:gd name="T2" fmla="*/ 187 w 407"/>
                <a:gd name="T3" fmla="*/ 406 h 407"/>
                <a:gd name="T4" fmla="*/ 0 w 407"/>
                <a:gd name="T5" fmla="*/ 187 h 407"/>
                <a:gd name="T6" fmla="*/ 187 w 407"/>
                <a:gd name="T7" fmla="*/ 0 h 407"/>
                <a:gd name="T8" fmla="*/ 406 w 407"/>
                <a:gd name="T9" fmla="*/ 187 h 407"/>
                <a:gd name="T10" fmla="*/ 187 w 407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406"/>
                  </a:moveTo>
                  <a:lnTo>
                    <a:pt x="187" y="406"/>
                  </a:lnTo>
                  <a:cubicBezTo>
                    <a:pt x="94" y="406"/>
                    <a:pt x="0" y="312"/>
                    <a:pt x="0" y="187"/>
                  </a:cubicBezTo>
                  <a:cubicBezTo>
                    <a:pt x="0" y="93"/>
                    <a:pt x="94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7626100" y="4947132"/>
              <a:ext cx="134789" cy="136255"/>
            </a:xfrm>
            <a:custGeom>
              <a:avLst/>
              <a:gdLst>
                <a:gd name="T0" fmla="*/ 187 w 407"/>
                <a:gd name="T1" fmla="*/ 407 h 408"/>
                <a:gd name="T2" fmla="*/ 187 w 407"/>
                <a:gd name="T3" fmla="*/ 407 h 408"/>
                <a:gd name="T4" fmla="*/ 0 w 407"/>
                <a:gd name="T5" fmla="*/ 219 h 408"/>
                <a:gd name="T6" fmla="*/ 187 w 407"/>
                <a:gd name="T7" fmla="*/ 0 h 408"/>
                <a:gd name="T8" fmla="*/ 406 w 407"/>
                <a:gd name="T9" fmla="*/ 219 h 408"/>
                <a:gd name="T10" fmla="*/ 187 w 407"/>
                <a:gd name="T11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407"/>
                  </a:moveTo>
                  <a:lnTo>
                    <a:pt x="187" y="407"/>
                  </a:lnTo>
                  <a:cubicBezTo>
                    <a:pt x="94" y="407"/>
                    <a:pt x="0" y="313"/>
                    <a:pt x="0" y="219"/>
                  </a:cubicBezTo>
                  <a:cubicBezTo>
                    <a:pt x="0" y="94"/>
                    <a:pt x="94" y="0"/>
                    <a:pt x="187" y="0"/>
                  </a:cubicBez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8820158" y="3754540"/>
              <a:ext cx="134789" cy="124534"/>
            </a:xfrm>
            <a:custGeom>
              <a:avLst/>
              <a:gdLst>
                <a:gd name="T0" fmla="*/ 0 w 406"/>
                <a:gd name="T1" fmla="*/ 187 h 375"/>
                <a:gd name="T2" fmla="*/ 0 w 406"/>
                <a:gd name="T3" fmla="*/ 187 h 375"/>
                <a:gd name="T4" fmla="*/ 218 w 406"/>
                <a:gd name="T5" fmla="*/ 0 h 375"/>
                <a:gd name="T6" fmla="*/ 405 w 406"/>
                <a:gd name="T7" fmla="*/ 187 h 375"/>
                <a:gd name="T8" fmla="*/ 218 w 406"/>
                <a:gd name="T9" fmla="*/ 374 h 375"/>
                <a:gd name="T10" fmla="*/ 0 w 406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3" y="0"/>
                    <a:pt x="218" y="0"/>
                  </a:cubicBezTo>
                  <a:cubicBezTo>
                    <a:pt x="311" y="0"/>
                    <a:pt x="405" y="62"/>
                    <a:pt x="405" y="187"/>
                  </a:cubicBezTo>
                  <a:cubicBezTo>
                    <a:pt x="405" y="280"/>
                    <a:pt x="311" y="374"/>
                    <a:pt x="218" y="374"/>
                  </a:cubicBezTo>
                  <a:cubicBezTo>
                    <a:pt x="93" y="374"/>
                    <a:pt x="0" y="280"/>
                    <a:pt x="0" y="1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6420323" y="3754540"/>
              <a:ext cx="134789" cy="124534"/>
            </a:xfrm>
            <a:custGeom>
              <a:avLst/>
              <a:gdLst>
                <a:gd name="T0" fmla="*/ 0 w 407"/>
                <a:gd name="T1" fmla="*/ 187 h 375"/>
                <a:gd name="T2" fmla="*/ 0 w 407"/>
                <a:gd name="T3" fmla="*/ 187 h 375"/>
                <a:gd name="T4" fmla="*/ 219 w 407"/>
                <a:gd name="T5" fmla="*/ 0 h 375"/>
                <a:gd name="T6" fmla="*/ 406 w 407"/>
                <a:gd name="T7" fmla="*/ 187 h 375"/>
                <a:gd name="T8" fmla="*/ 219 w 407"/>
                <a:gd name="T9" fmla="*/ 374 h 375"/>
                <a:gd name="T10" fmla="*/ 0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4" y="0"/>
                    <a:pt x="219" y="0"/>
                  </a:cubicBezTo>
                  <a:cubicBezTo>
                    <a:pt x="312" y="0"/>
                    <a:pt x="406" y="62"/>
                    <a:pt x="406" y="187"/>
                  </a:cubicBezTo>
                  <a:cubicBezTo>
                    <a:pt x="406" y="280"/>
                    <a:pt x="312" y="374"/>
                    <a:pt x="219" y="374"/>
                  </a:cubicBezTo>
                  <a:cubicBezTo>
                    <a:pt x="94" y="374"/>
                    <a:pt x="0" y="280"/>
                    <a:pt x="0" y="1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6763157" y="4594043"/>
              <a:ext cx="146510" cy="145044"/>
            </a:xfrm>
            <a:custGeom>
              <a:avLst/>
              <a:gdLst>
                <a:gd name="T0" fmla="*/ 94 w 439"/>
                <a:gd name="T1" fmla="*/ 344 h 438"/>
                <a:gd name="T2" fmla="*/ 94 w 439"/>
                <a:gd name="T3" fmla="*/ 344 h 438"/>
                <a:gd name="T4" fmla="*/ 94 w 439"/>
                <a:gd name="T5" fmla="*/ 62 h 438"/>
                <a:gd name="T6" fmla="*/ 375 w 439"/>
                <a:gd name="T7" fmla="*/ 62 h 438"/>
                <a:gd name="T8" fmla="*/ 375 w 439"/>
                <a:gd name="T9" fmla="*/ 344 h 438"/>
                <a:gd name="T10" fmla="*/ 94 w 439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344"/>
                  </a:moveTo>
                  <a:lnTo>
                    <a:pt x="94" y="344"/>
                  </a:ln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8" y="156"/>
                    <a:pt x="438" y="281"/>
                    <a:pt x="375" y="344"/>
                  </a:cubicBezTo>
                  <a:cubicBezTo>
                    <a:pt x="281" y="437"/>
                    <a:pt x="156" y="437"/>
                    <a:pt x="94" y="3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8467068" y="4594043"/>
              <a:ext cx="146510" cy="145044"/>
            </a:xfrm>
            <a:custGeom>
              <a:avLst/>
              <a:gdLst>
                <a:gd name="T0" fmla="*/ 63 w 439"/>
                <a:gd name="T1" fmla="*/ 62 h 438"/>
                <a:gd name="T2" fmla="*/ 63 w 439"/>
                <a:gd name="T3" fmla="*/ 62 h 438"/>
                <a:gd name="T4" fmla="*/ 344 w 439"/>
                <a:gd name="T5" fmla="*/ 62 h 438"/>
                <a:gd name="T6" fmla="*/ 344 w 439"/>
                <a:gd name="T7" fmla="*/ 344 h 438"/>
                <a:gd name="T8" fmla="*/ 63 w 439"/>
                <a:gd name="T9" fmla="*/ 344 h 438"/>
                <a:gd name="T10" fmla="*/ 63 w 439"/>
                <a:gd name="T11" fmla="*/ 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63" y="62"/>
                  </a:moveTo>
                  <a:lnTo>
                    <a:pt x="63" y="62"/>
                  </a:lnTo>
                  <a:cubicBezTo>
                    <a:pt x="156" y="0"/>
                    <a:pt x="281" y="0"/>
                    <a:pt x="344" y="62"/>
                  </a:cubicBezTo>
                  <a:cubicBezTo>
                    <a:pt x="438" y="156"/>
                    <a:pt x="438" y="281"/>
                    <a:pt x="344" y="344"/>
                  </a:cubicBezTo>
                  <a:cubicBezTo>
                    <a:pt x="281" y="437"/>
                    <a:pt x="156" y="437"/>
                    <a:pt x="63" y="344"/>
                  </a:cubicBezTo>
                  <a:cubicBezTo>
                    <a:pt x="0" y="281"/>
                    <a:pt x="0" y="156"/>
                    <a:pt x="63" y="6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6763157" y="2891596"/>
              <a:ext cx="146510" cy="145044"/>
            </a:xfrm>
            <a:custGeom>
              <a:avLst/>
              <a:gdLst>
                <a:gd name="T0" fmla="*/ 94 w 439"/>
                <a:gd name="T1" fmla="*/ 93 h 438"/>
                <a:gd name="T2" fmla="*/ 94 w 439"/>
                <a:gd name="T3" fmla="*/ 93 h 438"/>
                <a:gd name="T4" fmla="*/ 375 w 439"/>
                <a:gd name="T5" fmla="*/ 93 h 438"/>
                <a:gd name="T6" fmla="*/ 375 w 439"/>
                <a:gd name="T7" fmla="*/ 375 h 438"/>
                <a:gd name="T8" fmla="*/ 94 w 439"/>
                <a:gd name="T9" fmla="*/ 375 h 438"/>
                <a:gd name="T10" fmla="*/ 94 w 439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93"/>
                  </a:moveTo>
                  <a:lnTo>
                    <a:pt x="94" y="93"/>
                  </a:lnTo>
                  <a:cubicBezTo>
                    <a:pt x="156" y="0"/>
                    <a:pt x="281" y="0"/>
                    <a:pt x="375" y="93"/>
                  </a:cubicBezTo>
                  <a:cubicBezTo>
                    <a:pt x="438" y="156"/>
                    <a:pt x="438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7158734" y="4853365"/>
              <a:ext cx="145045" cy="146510"/>
            </a:xfrm>
            <a:custGeom>
              <a:avLst/>
              <a:gdLst>
                <a:gd name="T0" fmla="*/ 156 w 438"/>
                <a:gd name="T1" fmla="*/ 406 h 439"/>
                <a:gd name="T2" fmla="*/ 156 w 438"/>
                <a:gd name="T3" fmla="*/ 406 h 439"/>
                <a:gd name="T4" fmla="*/ 31 w 438"/>
                <a:gd name="T5" fmla="*/ 125 h 439"/>
                <a:gd name="T6" fmla="*/ 281 w 438"/>
                <a:gd name="T7" fmla="*/ 31 h 439"/>
                <a:gd name="T8" fmla="*/ 406 w 438"/>
                <a:gd name="T9" fmla="*/ 281 h 439"/>
                <a:gd name="T10" fmla="*/ 156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56" y="406"/>
                  </a:moveTo>
                  <a:lnTo>
                    <a:pt x="156" y="406"/>
                  </a:lnTo>
                  <a:cubicBezTo>
                    <a:pt x="31" y="344"/>
                    <a:pt x="0" y="250"/>
                    <a:pt x="31" y="125"/>
                  </a:cubicBezTo>
                  <a:cubicBezTo>
                    <a:pt x="62" y="31"/>
                    <a:pt x="187" y="0"/>
                    <a:pt x="281" y="31"/>
                  </a:cubicBezTo>
                  <a:cubicBezTo>
                    <a:pt x="406" y="63"/>
                    <a:pt x="437" y="188"/>
                    <a:pt x="406" y="281"/>
                  </a:cubicBezTo>
                  <a:cubicBezTo>
                    <a:pt x="343" y="406"/>
                    <a:pt x="250" y="438"/>
                    <a:pt x="156" y="40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8726391" y="4199930"/>
              <a:ext cx="146510" cy="146510"/>
            </a:xfrm>
            <a:custGeom>
              <a:avLst/>
              <a:gdLst>
                <a:gd name="T0" fmla="*/ 32 w 439"/>
                <a:gd name="T1" fmla="*/ 157 h 439"/>
                <a:gd name="T2" fmla="*/ 32 w 439"/>
                <a:gd name="T3" fmla="*/ 157 h 439"/>
                <a:gd name="T4" fmla="*/ 282 w 439"/>
                <a:gd name="T5" fmla="*/ 32 h 439"/>
                <a:gd name="T6" fmla="*/ 407 w 439"/>
                <a:gd name="T7" fmla="*/ 313 h 439"/>
                <a:gd name="T8" fmla="*/ 157 w 439"/>
                <a:gd name="T9" fmla="*/ 407 h 439"/>
                <a:gd name="T10" fmla="*/ 32 w 439"/>
                <a:gd name="T11" fmla="*/ 1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2" y="157"/>
                  </a:moveTo>
                  <a:lnTo>
                    <a:pt x="32" y="157"/>
                  </a:lnTo>
                  <a:cubicBezTo>
                    <a:pt x="94" y="63"/>
                    <a:pt x="188" y="0"/>
                    <a:pt x="282" y="32"/>
                  </a:cubicBezTo>
                  <a:cubicBezTo>
                    <a:pt x="407" y="94"/>
                    <a:pt x="438" y="188"/>
                    <a:pt x="407" y="313"/>
                  </a:cubicBezTo>
                  <a:cubicBezTo>
                    <a:pt x="375" y="407"/>
                    <a:pt x="250" y="438"/>
                    <a:pt x="157" y="407"/>
                  </a:cubicBezTo>
                  <a:cubicBezTo>
                    <a:pt x="32" y="375"/>
                    <a:pt x="0" y="250"/>
                    <a:pt x="32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503833" y="3275452"/>
              <a:ext cx="156766" cy="156765"/>
            </a:xfrm>
            <a:custGeom>
              <a:avLst/>
              <a:gdLst>
                <a:gd name="T0" fmla="*/ 31 w 470"/>
                <a:gd name="T1" fmla="*/ 156 h 470"/>
                <a:gd name="T2" fmla="*/ 31 w 470"/>
                <a:gd name="T3" fmla="*/ 156 h 470"/>
                <a:gd name="T4" fmla="*/ 312 w 470"/>
                <a:gd name="T5" fmla="*/ 63 h 470"/>
                <a:gd name="T6" fmla="*/ 406 w 470"/>
                <a:gd name="T7" fmla="*/ 313 h 470"/>
                <a:gd name="T8" fmla="*/ 156 w 470"/>
                <a:gd name="T9" fmla="*/ 438 h 470"/>
                <a:gd name="T10" fmla="*/ 31 w 470"/>
                <a:gd name="T11" fmla="*/ 1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1" y="156"/>
                  </a:moveTo>
                  <a:lnTo>
                    <a:pt x="31" y="156"/>
                  </a:lnTo>
                  <a:cubicBezTo>
                    <a:pt x="94" y="63"/>
                    <a:pt x="219" y="0"/>
                    <a:pt x="312" y="63"/>
                  </a:cubicBezTo>
                  <a:cubicBezTo>
                    <a:pt x="406" y="94"/>
                    <a:pt x="469" y="219"/>
                    <a:pt x="406" y="313"/>
                  </a:cubicBezTo>
                  <a:cubicBezTo>
                    <a:pt x="375" y="406"/>
                    <a:pt x="250" y="469"/>
                    <a:pt x="156" y="438"/>
                  </a:cubicBezTo>
                  <a:cubicBezTo>
                    <a:pt x="62" y="375"/>
                    <a:pt x="0" y="281"/>
                    <a:pt x="31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6503833" y="4199930"/>
              <a:ext cx="156766" cy="146510"/>
            </a:xfrm>
            <a:custGeom>
              <a:avLst/>
              <a:gdLst>
                <a:gd name="T0" fmla="*/ 31 w 470"/>
                <a:gd name="T1" fmla="*/ 313 h 439"/>
                <a:gd name="T2" fmla="*/ 31 w 470"/>
                <a:gd name="T3" fmla="*/ 313 h 439"/>
                <a:gd name="T4" fmla="*/ 156 w 470"/>
                <a:gd name="T5" fmla="*/ 32 h 439"/>
                <a:gd name="T6" fmla="*/ 406 w 470"/>
                <a:gd name="T7" fmla="*/ 157 h 439"/>
                <a:gd name="T8" fmla="*/ 312 w 470"/>
                <a:gd name="T9" fmla="*/ 407 h 439"/>
                <a:gd name="T10" fmla="*/ 31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1" y="313"/>
                  </a:moveTo>
                  <a:lnTo>
                    <a:pt x="31" y="313"/>
                  </a:lnTo>
                  <a:cubicBezTo>
                    <a:pt x="0" y="188"/>
                    <a:pt x="62" y="94"/>
                    <a:pt x="156" y="32"/>
                  </a:cubicBezTo>
                  <a:cubicBezTo>
                    <a:pt x="250" y="0"/>
                    <a:pt x="375" y="63"/>
                    <a:pt x="406" y="157"/>
                  </a:cubicBezTo>
                  <a:cubicBezTo>
                    <a:pt x="469" y="250"/>
                    <a:pt x="406" y="375"/>
                    <a:pt x="312" y="407"/>
                  </a:cubicBezTo>
                  <a:cubicBezTo>
                    <a:pt x="219" y="438"/>
                    <a:pt x="94" y="407"/>
                    <a:pt x="31" y="3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8071491" y="4853365"/>
              <a:ext cx="155301" cy="146510"/>
            </a:xfrm>
            <a:custGeom>
              <a:avLst/>
              <a:gdLst>
                <a:gd name="T0" fmla="*/ 156 w 469"/>
                <a:gd name="T1" fmla="*/ 31 h 439"/>
                <a:gd name="T2" fmla="*/ 156 w 469"/>
                <a:gd name="T3" fmla="*/ 31 h 439"/>
                <a:gd name="T4" fmla="*/ 406 w 469"/>
                <a:gd name="T5" fmla="*/ 125 h 439"/>
                <a:gd name="T6" fmla="*/ 312 w 469"/>
                <a:gd name="T7" fmla="*/ 406 h 439"/>
                <a:gd name="T8" fmla="*/ 62 w 469"/>
                <a:gd name="T9" fmla="*/ 281 h 439"/>
                <a:gd name="T10" fmla="*/ 156 w 469"/>
                <a:gd name="T11" fmla="*/ 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75" y="31"/>
                    <a:pt x="406" y="125"/>
                  </a:cubicBezTo>
                  <a:cubicBezTo>
                    <a:pt x="468" y="250"/>
                    <a:pt x="406" y="344"/>
                    <a:pt x="312" y="406"/>
                  </a:cubicBezTo>
                  <a:cubicBezTo>
                    <a:pt x="218" y="438"/>
                    <a:pt x="93" y="406"/>
                    <a:pt x="62" y="281"/>
                  </a:cubicBezTo>
                  <a:cubicBezTo>
                    <a:pt x="0" y="188"/>
                    <a:pt x="62" y="63"/>
                    <a:pt x="156" y="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7158734" y="2632273"/>
              <a:ext cx="145045" cy="145045"/>
            </a:xfrm>
            <a:custGeom>
              <a:avLst/>
              <a:gdLst>
                <a:gd name="T0" fmla="*/ 156 w 438"/>
                <a:gd name="T1" fmla="*/ 31 h 438"/>
                <a:gd name="T2" fmla="*/ 156 w 438"/>
                <a:gd name="T3" fmla="*/ 31 h 438"/>
                <a:gd name="T4" fmla="*/ 406 w 438"/>
                <a:gd name="T5" fmla="*/ 156 h 438"/>
                <a:gd name="T6" fmla="*/ 281 w 438"/>
                <a:gd name="T7" fmla="*/ 406 h 438"/>
                <a:gd name="T8" fmla="*/ 31 w 438"/>
                <a:gd name="T9" fmla="*/ 312 h 438"/>
                <a:gd name="T10" fmla="*/ 156 w 438"/>
                <a:gd name="T11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406" y="375"/>
                    <a:pt x="281" y="406"/>
                  </a:cubicBezTo>
                  <a:cubicBezTo>
                    <a:pt x="187" y="437"/>
                    <a:pt x="62" y="406"/>
                    <a:pt x="31" y="312"/>
                  </a:cubicBezTo>
                  <a:cubicBezTo>
                    <a:pt x="0" y="187"/>
                    <a:pt x="31" y="93"/>
                    <a:pt x="156" y="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7385824" y="2570739"/>
              <a:ext cx="146510" cy="134789"/>
            </a:xfrm>
            <a:custGeom>
              <a:avLst/>
              <a:gdLst>
                <a:gd name="T0" fmla="*/ 250 w 439"/>
                <a:gd name="T1" fmla="*/ 406 h 407"/>
                <a:gd name="T2" fmla="*/ 250 w 439"/>
                <a:gd name="T3" fmla="*/ 406 h 407"/>
                <a:gd name="T4" fmla="*/ 0 w 439"/>
                <a:gd name="T5" fmla="*/ 250 h 407"/>
                <a:gd name="T6" fmla="*/ 156 w 439"/>
                <a:gd name="T7" fmla="*/ 0 h 407"/>
                <a:gd name="T8" fmla="*/ 406 w 439"/>
                <a:gd name="T9" fmla="*/ 156 h 407"/>
                <a:gd name="T10" fmla="*/ 250 w 439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250" y="406"/>
                  </a:moveTo>
                  <a:lnTo>
                    <a:pt x="250" y="406"/>
                  </a:lnTo>
                  <a:cubicBezTo>
                    <a:pt x="125" y="406"/>
                    <a:pt x="31" y="344"/>
                    <a:pt x="0" y="250"/>
                  </a:cubicBezTo>
                  <a:cubicBezTo>
                    <a:pt x="0" y="125"/>
                    <a:pt x="63" y="31"/>
                    <a:pt x="156" y="0"/>
                  </a:cubicBezTo>
                  <a:cubicBezTo>
                    <a:pt x="281" y="0"/>
                    <a:pt x="375" y="63"/>
                    <a:pt x="406" y="156"/>
                  </a:cubicBezTo>
                  <a:cubicBezTo>
                    <a:pt x="438" y="281"/>
                    <a:pt x="344" y="375"/>
                    <a:pt x="250" y="40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7853191" y="4916365"/>
              <a:ext cx="146510" cy="145044"/>
            </a:xfrm>
            <a:custGeom>
              <a:avLst/>
              <a:gdLst>
                <a:gd name="T0" fmla="*/ 250 w 439"/>
                <a:gd name="T1" fmla="*/ 437 h 438"/>
                <a:gd name="T2" fmla="*/ 250 w 439"/>
                <a:gd name="T3" fmla="*/ 437 h 438"/>
                <a:gd name="T4" fmla="*/ 32 w 439"/>
                <a:gd name="T5" fmla="*/ 281 h 438"/>
                <a:gd name="T6" fmla="*/ 188 w 439"/>
                <a:gd name="T7" fmla="*/ 31 h 438"/>
                <a:gd name="T8" fmla="*/ 407 w 439"/>
                <a:gd name="T9" fmla="*/ 187 h 438"/>
                <a:gd name="T10" fmla="*/ 250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250" y="437"/>
                  </a:moveTo>
                  <a:lnTo>
                    <a:pt x="250" y="437"/>
                  </a:lnTo>
                  <a:cubicBezTo>
                    <a:pt x="157" y="437"/>
                    <a:pt x="32" y="375"/>
                    <a:pt x="32" y="281"/>
                  </a:cubicBezTo>
                  <a:cubicBezTo>
                    <a:pt x="0" y="156"/>
                    <a:pt x="63" y="62"/>
                    <a:pt x="188" y="31"/>
                  </a:cubicBezTo>
                  <a:cubicBezTo>
                    <a:pt x="282" y="0"/>
                    <a:pt x="375" y="93"/>
                    <a:pt x="407" y="187"/>
                  </a:cubicBezTo>
                  <a:cubicBezTo>
                    <a:pt x="438" y="312"/>
                    <a:pt x="344" y="406"/>
                    <a:pt x="250" y="4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6442299" y="3981631"/>
              <a:ext cx="146510" cy="134789"/>
            </a:xfrm>
            <a:custGeom>
              <a:avLst/>
              <a:gdLst>
                <a:gd name="T0" fmla="*/ 32 w 439"/>
                <a:gd name="T1" fmla="*/ 250 h 407"/>
                <a:gd name="T2" fmla="*/ 32 w 439"/>
                <a:gd name="T3" fmla="*/ 250 h 407"/>
                <a:gd name="T4" fmla="*/ 188 w 439"/>
                <a:gd name="T5" fmla="*/ 0 h 407"/>
                <a:gd name="T6" fmla="*/ 407 w 439"/>
                <a:gd name="T7" fmla="*/ 156 h 407"/>
                <a:gd name="T8" fmla="*/ 250 w 439"/>
                <a:gd name="T9" fmla="*/ 406 h 407"/>
                <a:gd name="T10" fmla="*/ 32 w 439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32" y="250"/>
                  </a:moveTo>
                  <a:lnTo>
                    <a:pt x="32" y="250"/>
                  </a:lnTo>
                  <a:cubicBezTo>
                    <a:pt x="0" y="125"/>
                    <a:pt x="63" y="31"/>
                    <a:pt x="188" y="0"/>
                  </a:cubicBezTo>
                  <a:cubicBezTo>
                    <a:pt x="282" y="0"/>
                    <a:pt x="375" y="63"/>
                    <a:pt x="407" y="156"/>
                  </a:cubicBezTo>
                  <a:cubicBezTo>
                    <a:pt x="438" y="281"/>
                    <a:pt x="344" y="375"/>
                    <a:pt x="250" y="406"/>
                  </a:cubicBezTo>
                  <a:cubicBezTo>
                    <a:pt x="157" y="406"/>
                    <a:pt x="32" y="344"/>
                    <a:pt x="32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6950689" y="4739087"/>
              <a:ext cx="145045" cy="146510"/>
            </a:xfrm>
            <a:custGeom>
              <a:avLst/>
              <a:gdLst>
                <a:gd name="T0" fmla="*/ 93 w 438"/>
                <a:gd name="T1" fmla="*/ 375 h 439"/>
                <a:gd name="T2" fmla="*/ 93 w 438"/>
                <a:gd name="T3" fmla="*/ 375 h 439"/>
                <a:gd name="T4" fmla="*/ 62 w 438"/>
                <a:gd name="T5" fmla="*/ 125 h 439"/>
                <a:gd name="T6" fmla="*/ 312 w 438"/>
                <a:gd name="T7" fmla="*/ 63 h 439"/>
                <a:gd name="T8" fmla="*/ 375 w 438"/>
                <a:gd name="T9" fmla="*/ 344 h 439"/>
                <a:gd name="T10" fmla="*/ 93 w 438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375"/>
                  </a:moveTo>
                  <a:lnTo>
                    <a:pt x="93" y="375"/>
                  </a:lnTo>
                  <a:cubicBezTo>
                    <a:pt x="0" y="313"/>
                    <a:pt x="0" y="219"/>
                    <a:pt x="62" y="125"/>
                  </a:cubicBezTo>
                  <a:cubicBezTo>
                    <a:pt x="125" y="32"/>
                    <a:pt x="250" y="0"/>
                    <a:pt x="312" y="63"/>
                  </a:cubicBezTo>
                  <a:cubicBezTo>
                    <a:pt x="406" y="125"/>
                    <a:pt x="437" y="250"/>
                    <a:pt x="375" y="344"/>
                  </a:cubicBezTo>
                  <a:cubicBezTo>
                    <a:pt x="312" y="438"/>
                    <a:pt x="187" y="438"/>
                    <a:pt x="93" y="3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8612114" y="4407975"/>
              <a:ext cx="155301" cy="146510"/>
            </a:xfrm>
            <a:custGeom>
              <a:avLst/>
              <a:gdLst>
                <a:gd name="T0" fmla="*/ 62 w 469"/>
                <a:gd name="T1" fmla="*/ 125 h 439"/>
                <a:gd name="T2" fmla="*/ 62 w 469"/>
                <a:gd name="T3" fmla="*/ 125 h 439"/>
                <a:gd name="T4" fmla="*/ 343 w 469"/>
                <a:gd name="T5" fmla="*/ 63 h 439"/>
                <a:gd name="T6" fmla="*/ 406 w 469"/>
                <a:gd name="T7" fmla="*/ 344 h 439"/>
                <a:gd name="T8" fmla="*/ 125 w 469"/>
                <a:gd name="T9" fmla="*/ 407 h 439"/>
                <a:gd name="T10" fmla="*/ 62 w 469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62" y="125"/>
                  </a:moveTo>
                  <a:lnTo>
                    <a:pt x="62" y="125"/>
                  </a:lnTo>
                  <a:cubicBezTo>
                    <a:pt x="125" y="32"/>
                    <a:pt x="250" y="0"/>
                    <a:pt x="343" y="63"/>
                  </a:cubicBezTo>
                  <a:cubicBezTo>
                    <a:pt x="437" y="125"/>
                    <a:pt x="468" y="250"/>
                    <a:pt x="406" y="344"/>
                  </a:cubicBezTo>
                  <a:cubicBezTo>
                    <a:pt x="343" y="438"/>
                    <a:pt x="218" y="438"/>
                    <a:pt x="125" y="407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6618111" y="3068873"/>
              <a:ext cx="145045" cy="156766"/>
            </a:xfrm>
            <a:custGeom>
              <a:avLst/>
              <a:gdLst>
                <a:gd name="T0" fmla="*/ 62 w 438"/>
                <a:gd name="T1" fmla="*/ 125 h 470"/>
                <a:gd name="T2" fmla="*/ 62 w 438"/>
                <a:gd name="T3" fmla="*/ 125 h 470"/>
                <a:gd name="T4" fmla="*/ 343 w 438"/>
                <a:gd name="T5" fmla="*/ 63 h 470"/>
                <a:gd name="T6" fmla="*/ 375 w 438"/>
                <a:gd name="T7" fmla="*/ 344 h 470"/>
                <a:gd name="T8" fmla="*/ 125 w 438"/>
                <a:gd name="T9" fmla="*/ 406 h 470"/>
                <a:gd name="T10" fmla="*/ 62 w 438"/>
                <a:gd name="T11" fmla="*/ 12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70">
                  <a:moveTo>
                    <a:pt x="62" y="125"/>
                  </a:moveTo>
                  <a:lnTo>
                    <a:pt x="62" y="125"/>
                  </a:lnTo>
                  <a:cubicBezTo>
                    <a:pt x="125" y="31"/>
                    <a:pt x="250" y="0"/>
                    <a:pt x="343" y="63"/>
                  </a:cubicBezTo>
                  <a:cubicBezTo>
                    <a:pt x="437" y="125"/>
                    <a:pt x="437" y="250"/>
                    <a:pt x="375" y="344"/>
                  </a:cubicBezTo>
                  <a:cubicBezTo>
                    <a:pt x="312" y="438"/>
                    <a:pt x="187" y="469"/>
                    <a:pt x="125" y="406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7385824" y="4916365"/>
              <a:ext cx="146510" cy="145044"/>
            </a:xfrm>
            <a:custGeom>
              <a:avLst/>
              <a:gdLst>
                <a:gd name="T0" fmla="*/ 156 w 439"/>
                <a:gd name="T1" fmla="*/ 437 h 438"/>
                <a:gd name="T2" fmla="*/ 156 w 439"/>
                <a:gd name="T3" fmla="*/ 437 h 438"/>
                <a:gd name="T4" fmla="*/ 0 w 439"/>
                <a:gd name="T5" fmla="*/ 187 h 438"/>
                <a:gd name="T6" fmla="*/ 250 w 439"/>
                <a:gd name="T7" fmla="*/ 31 h 438"/>
                <a:gd name="T8" fmla="*/ 406 w 439"/>
                <a:gd name="T9" fmla="*/ 281 h 438"/>
                <a:gd name="T10" fmla="*/ 156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156" y="437"/>
                  </a:moveTo>
                  <a:lnTo>
                    <a:pt x="156" y="437"/>
                  </a:lnTo>
                  <a:cubicBezTo>
                    <a:pt x="63" y="406"/>
                    <a:pt x="0" y="312"/>
                    <a:pt x="0" y="187"/>
                  </a:cubicBezTo>
                  <a:cubicBezTo>
                    <a:pt x="31" y="93"/>
                    <a:pt x="125" y="0"/>
                    <a:pt x="250" y="31"/>
                  </a:cubicBezTo>
                  <a:cubicBezTo>
                    <a:pt x="344" y="62"/>
                    <a:pt x="438" y="156"/>
                    <a:pt x="406" y="281"/>
                  </a:cubicBezTo>
                  <a:cubicBezTo>
                    <a:pt x="375" y="375"/>
                    <a:pt x="281" y="437"/>
                    <a:pt x="156" y="4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Freeform 22"/>
            <p:cNvSpPr>
              <a:spLocks noChangeArrowheads="1"/>
            </p:cNvSpPr>
            <p:nvPr/>
          </p:nvSpPr>
          <p:spPr bwMode="auto">
            <a:xfrm>
              <a:off x="8798181" y="3981631"/>
              <a:ext cx="145045" cy="134789"/>
            </a:xfrm>
            <a:custGeom>
              <a:avLst/>
              <a:gdLst>
                <a:gd name="T0" fmla="*/ 0 w 438"/>
                <a:gd name="T1" fmla="*/ 156 h 407"/>
                <a:gd name="T2" fmla="*/ 0 w 438"/>
                <a:gd name="T3" fmla="*/ 156 h 407"/>
                <a:gd name="T4" fmla="*/ 250 w 438"/>
                <a:gd name="T5" fmla="*/ 0 h 407"/>
                <a:gd name="T6" fmla="*/ 405 w 438"/>
                <a:gd name="T7" fmla="*/ 250 h 407"/>
                <a:gd name="T8" fmla="*/ 156 w 438"/>
                <a:gd name="T9" fmla="*/ 406 h 407"/>
                <a:gd name="T10" fmla="*/ 0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0" y="156"/>
                  </a:moveTo>
                  <a:lnTo>
                    <a:pt x="0" y="156"/>
                  </a:lnTo>
                  <a:cubicBezTo>
                    <a:pt x="31" y="63"/>
                    <a:pt x="125" y="0"/>
                    <a:pt x="250" y="0"/>
                  </a:cubicBezTo>
                  <a:cubicBezTo>
                    <a:pt x="343" y="31"/>
                    <a:pt x="437" y="125"/>
                    <a:pt x="405" y="250"/>
                  </a:cubicBezTo>
                  <a:cubicBezTo>
                    <a:pt x="374" y="344"/>
                    <a:pt x="281" y="406"/>
                    <a:pt x="156" y="406"/>
                  </a:cubicBezTo>
                  <a:cubicBezTo>
                    <a:pt x="63" y="375"/>
                    <a:pt x="0" y="281"/>
                    <a:pt x="0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Freeform 23"/>
            <p:cNvSpPr>
              <a:spLocks noChangeArrowheads="1"/>
            </p:cNvSpPr>
            <p:nvPr/>
          </p:nvSpPr>
          <p:spPr bwMode="auto">
            <a:xfrm>
              <a:off x="6442299" y="3505473"/>
              <a:ext cx="146510" cy="145045"/>
            </a:xfrm>
            <a:custGeom>
              <a:avLst/>
              <a:gdLst>
                <a:gd name="T0" fmla="*/ 32 w 439"/>
                <a:gd name="T1" fmla="*/ 187 h 438"/>
                <a:gd name="T2" fmla="*/ 32 w 439"/>
                <a:gd name="T3" fmla="*/ 187 h 438"/>
                <a:gd name="T4" fmla="*/ 250 w 439"/>
                <a:gd name="T5" fmla="*/ 31 h 438"/>
                <a:gd name="T6" fmla="*/ 407 w 439"/>
                <a:gd name="T7" fmla="*/ 281 h 438"/>
                <a:gd name="T8" fmla="*/ 188 w 439"/>
                <a:gd name="T9" fmla="*/ 437 h 438"/>
                <a:gd name="T10" fmla="*/ 32 w 439"/>
                <a:gd name="T11" fmla="*/ 18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2" y="187"/>
                  </a:moveTo>
                  <a:lnTo>
                    <a:pt x="32" y="187"/>
                  </a:lnTo>
                  <a:cubicBezTo>
                    <a:pt x="32" y="93"/>
                    <a:pt x="157" y="0"/>
                    <a:pt x="250" y="31"/>
                  </a:cubicBezTo>
                  <a:cubicBezTo>
                    <a:pt x="344" y="62"/>
                    <a:pt x="438" y="156"/>
                    <a:pt x="407" y="281"/>
                  </a:cubicBezTo>
                  <a:cubicBezTo>
                    <a:pt x="375" y="375"/>
                    <a:pt x="282" y="437"/>
                    <a:pt x="188" y="437"/>
                  </a:cubicBezTo>
                  <a:cubicBezTo>
                    <a:pt x="63" y="406"/>
                    <a:pt x="0" y="312"/>
                    <a:pt x="32" y="1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24"/>
            <p:cNvSpPr>
              <a:spLocks noChangeArrowheads="1"/>
            </p:cNvSpPr>
            <p:nvPr/>
          </p:nvSpPr>
          <p:spPr bwMode="auto">
            <a:xfrm>
              <a:off x="6618111" y="4407975"/>
              <a:ext cx="145045" cy="146510"/>
            </a:xfrm>
            <a:custGeom>
              <a:avLst/>
              <a:gdLst>
                <a:gd name="T0" fmla="*/ 62 w 438"/>
                <a:gd name="T1" fmla="*/ 344 h 439"/>
                <a:gd name="T2" fmla="*/ 62 w 438"/>
                <a:gd name="T3" fmla="*/ 344 h 439"/>
                <a:gd name="T4" fmla="*/ 125 w 438"/>
                <a:gd name="T5" fmla="*/ 63 h 439"/>
                <a:gd name="T6" fmla="*/ 375 w 438"/>
                <a:gd name="T7" fmla="*/ 125 h 439"/>
                <a:gd name="T8" fmla="*/ 343 w 438"/>
                <a:gd name="T9" fmla="*/ 407 h 439"/>
                <a:gd name="T10" fmla="*/ 62 w 438"/>
                <a:gd name="T11" fmla="*/ 34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62" y="344"/>
                  </a:moveTo>
                  <a:lnTo>
                    <a:pt x="62" y="344"/>
                  </a:lnTo>
                  <a:cubicBezTo>
                    <a:pt x="0" y="250"/>
                    <a:pt x="31" y="125"/>
                    <a:pt x="125" y="63"/>
                  </a:cubicBezTo>
                  <a:cubicBezTo>
                    <a:pt x="187" y="0"/>
                    <a:pt x="312" y="32"/>
                    <a:pt x="375" y="125"/>
                  </a:cubicBezTo>
                  <a:cubicBezTo>
                    <a:pt x="437" y="219"/>
                    <a:pt x="437" y="344"/>
                    <a:pt x="343" y="407"/>
                  </a:cubicBezTo>
                  <a:cubicBezTo>
                    <a:pt x="250" y="438"/>
                    <a:pt x="125" y="438"/>
                    <a:pt x="62" y="3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25"/>
            <p:cNvSpPr>
              <a:spLocks noChangeArrowheads="1"/>
            </p:cNvSpPr>
            <p:nvPr/>
          </p:nvSpPr>
          <p:spPr bwMode="auto">
            <a:xfrm>
              <a:off x="8279535" y="4739087"/>
              <a:ext cx="155301" cy="146510"/>
            </a:xfrm>
            <a:custGeom>
              <a:avLst/>
              <a:gdLst>
                <a:gd name="T0" fmla="*/ 125 w 469"/>
                <a:gd name="T1" fmla="*/ 63 h 439"/>
                <a:gd name="T2" fmla="*/ 125 w 469"/>
                <a:gd name="T3" fmla="*/ 63 h 439"/>
                <a:gd name="T4" fmla="*/ 406 w 469"/>
                <a:gd name="T5" fmla="*/ 125 h 439"/>
                <a:gd name="T6" fmla="*/ 343 w 469"/>
                <a:gd name="T7" fmla="*/ 375 h 439"/>
                <a:gd name="T8" fmla="*/ 62 w 469"/>
                <a:gd name="T9" fmla="*/ 344 h 439"/>
                <a:gd name="T10" fmla="*/ 125 w 469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25" y="63"/>
                  </a:moveTo>
                  <a:lnTo>
                    <a:pt x="125" y="63"/>
                  </a:lnTo>
                  <a:cubicBezTo>
                    <a:pt x="218" y="0"/>
                    <a:pt x="343" y="32"/>
                    <a:pt x="406" y="125"/>
                  </a:cubicBezTo>
                  <a:cubicBezTo>
                    <a:pt x="468" y="219"/>
                    <a:pt x="437" y="313"/>
                    <a:pt x="343" y="375"/>
                  </a:cubicBezTo>
                  <a:cubicBezTo>
                    <a:pt x="250" y="438"/>
                    <a:pt x="125" y="438"/>
                    <a:pt x="62" y="344"/>
                  </a:cubicBezTo>
                  <a:cubicBezTo>
                    <a:pt x="0" y="250"/>
                    <a:pt x="31" y="125"/>
                    <a:pt x="125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6"/>
            <p:cNvSpPr>
              <a:spLocks noChangeArrowheads="1"/>
            </p:cNvSpPr>
            <p:nvPr/>
          </p:nvSpPr>
          <p:spPr bwMode="auto">
            <a:xfrm>
              <a:off x="6950689" y="2746551"/>
              <a:ext cx="145045" cy="146510"/>
            </a:xfrm>
            <a:custGeom>
              <a:avLst/>
              <a:gdLst>
                <a:gd name="T0" fmla="*/ 93 w 438"/>
                <a:gd name="T1" fmla="*/ 63 h 439"/>
                <a:gd name="T2" fmla="*/ 93 w 438"/>
                <a:gd name="T3" fmla="*/ 63 h 439"/>
                <a:gd name="T4" fmla="*/ 375 w 438"/>
                <a:gd name="T5" fmla="*/ 94 h 439"/>
                <a:gd name="T6" fmla="*/ 312 w 438"/>
                <a:gd name="T7" fmla="*/ 375 h 439"/>
                <a:gd name="T8" fmla="*/ 62 w 438"/>
                <a:gd name="T9" fmla="*/ 313 h 439"/>
                <a:gd name="T10" fmla="*/ 93 w 438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63"/>
                  </a:moveTo>
                  <a:lnTo>
                    <a:pt x="93" y="63"/>
                  </a:lnTo>
                  <a:cubicBezTo>
                    <a:pt x="187" y="0"/>
                    <a:pt x="312" y="0"/>
                    <a:pt x="375" y="94"/>
                  </a:cubicBezTo>
                  <a:cubicBezTo>
                    <a:pt x="437" y="188"/>
                    <a:pt x="406" y="313"/>
                    <a:pt x="312" y="375"/>
                  </a:cubicBezTo>
                  <a:cubicBezTo>
                    <a:pt x="250" y="438"/>
                    <a:pt x="125" y="407"/>
                    <a:pt x="62" y="313"/>
                  </a:cubicBezTo>
                  <a:cubicBezTo>
                    <a:pt x="0" y="219"/>
                    <a:pt x="0" y="94"/>
                    <a:pt x="9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8"/>
            <p:cNvSpPr>
              <a:spLocks noChangeArrowheads="1"/>
            </p:cNvSpPr>
            <p:nvPr/>
          </p:nvSpPr>
          <p:spPr bwMode="auto">
            <a:xfrm>
              <a:off x="10023005" y="4947132"/>
              <a:ext cx="134789" cy="136255"/>
            </a:xfrm>
            <a:custGeom>
              <a:avLst/>
              <a:gdLst>
                <a:gd name="T0" fmla="*/ 187 w 407"/>
                <a:gd name="T1" fmla="*/ 0 h 408"/>
                <a:gd name="T2" fmla="*/ 187 w 407"/>
                <a:gd name="T3" fmla="*/ 0 h 408"/>
                <a:gd name="T4" fmla="*/ 406 w 407"/>
                <a:gd name="T5" fmla="*/ 219 h 408"/>
                <a:gd name="T6" fmla="*/ 187 w 407"/>
                <a:gd name="T7" fmla="*/ 407 h 408"/>
                <a:gd name="T8" fmla="*/ 0 w 407"/>
                <a:gd name="T9" fmla="*/ 219 h 408"/>
                <a:gd name="T10" fmla="*/ 187 w 40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  <a:cubicBezTo>
                    <a:pt x="93" y="407"/>
                    <a:pt x="0" y="313"/>
                    <a:pt x="0" y="219"/>
                  </a:cubicBezTo>
                  <a:cubicBezTo>
                    <a:pt x="0" y="94"/>
                    <a:pt x="93" y="0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9"/>
            <p:cNvSpPr>
              <a:spLocks noChangeArrowheads="1"/>
            </p:cNvSpPr>
            <p:nvPr/>
          </p:nvSpPr>
          <p:spPr bwMode="auto">
            <a:xfrm>
              <a:off x="10023005" y="2550227"/>
              <a:ext cx="134789" cy="134789"/>
            </a:xfrm>
            <a:custGeom>
              <a:avLst/>
              <a:gdLst>
                <a:gd name="T0" fmla="*/ 187 w 407"/>
                <a:gd name="T1" fmla="*/ 0 h 407"/>
                <a:gd name="T2" fmla="*/ 187 w 407"/>
                <a:gd name="T3" fmla="*/ 0 h 407"/>
                <a:gd name="T4" fmla="*/ 406 w 407"/>
                <a:gd name="T5" fmla="*/ 187 h 407"/>
                <a:gd name="T6" fmla="*/ 187 w 407"/>
                <a:gd name="T7" fmla="*/ 406 h 407"/>
                <a:gd name="T8" fmla="*/ 0 w 407"/>
                <a:gd name="T9" fmla="*/ 187 h 407"/>
                <a:gd name="T10" fmla="*/ 18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  <a:cubicBezTo>
                    <a:pt x="93" y="406"/>
                    <a:pt x="0" y="312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0"/>
            <p:cNvSpPr>
              <a:spLocks noChangeArrowheads="1"/>
            </p:cNvSpPr>
            <p:nvPr/>
          </p:nvSpPr>
          <p:spPr bwMode="auto">
            <a:xfrm>
              <a:off x="11227318" y="3754540"/>
              <a:ext cx="134789" cy="124534"/>
            </a:xfrm>
            <a:custGeom>
              <a:avLst/>
              <a:gdLst>
                <a:gd name="T0" fmla="*/ 406 w 407"/>
                <a:gd name="T1" fmla="*/ 187 h 375"/>
                <a:gd name="T2" fmla="*/ 406 w 407"/>
                <a:gd name="T3" fmla="*/ 187 h 375"/>
                <a:gd name="T4" fmla="*/ 187 w 407"/>
                <a:gd name="T5" fmla="*/ 374 h 375"/>
                <a:gd name="T6" fmla="*/ 0 w 407"/>
                <a:gd name="T7" fmla="*/ 187 h 375"/>
                <a:gd name="T8" fmla="*/ 187 w 407"/>
                <a:gd name="T9" fmla="*/ 0 h 375"/>
                <a:gd name="T10" fmla="*/ 406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406" y="187"/>
                  </a:moveTo>
                  <a:lnTo>
                    <a:pt x="406" y="187"/>
                  </a:lnTo>
                  <a:cubicBezTo>
                    <a:pt x="406" y="311"/>
                    <a:pt x="312" y="374"/>
                    <a:pt x="187" y="374"/>
                  </a:cubicBezTo>
                  <a:cubicBezTo>
                    <a:pt x="93" y="374"/>
                    <a:pt x="0" y="311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1"/>
            <p:cNvSpPr>
              <a:spLocks noChangeArrowheads="1"/>
            </p:cNvSpPr>
            <p:nvPr/>
          </p:nvSpPr>
          <p:spPr bwMode="auto">
            <a:xfrm>
              <a:off x="10863973" y="2891596"/>
              <a:ext cx="145045" cy="145044"/>
            </a:xfrm>
            <a:custGeom>
              <a:avLst/>
              <a:gdLst>
                <a:gd name="T0" fmla="*/ 375 w 438"/>
                <a:gd name="T1" fmla="*/ 93 h 438"/>
                <a:gd name="T2" fmla="*/ 375 w 438"/>
                <a:gd name="T3" fmla="*/ 93 h 438"/>
                <a:gd name="T4" fmla="*/ 375 w 438"/>
                <a:gd name="T5" fmla="*/ 375 h 438"/>
                <a:gd name="T6" fmla="*/ 94 w 438"/>
                <a:gd name="T7" fmla="*/ 375 h 438"/>
                <a:gd name="T8" fmla="*/ 94 w 438"/>
                <a:gd name="T9" fmla="*/ 93 h 438"/>
                <a:gd name="T10" fmla="*/ 375 w 438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93"/>
                  </a:moveTo>
                  <a:lnTo>
                    <a:pt x="375" y="93"/>
                  </a:lnTo>
                  <a:cubicBezTo>
                    <a:pt x="437" y="156"/>
                    <a:pt x="437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  <a:cubicBezTo>
                    <a:pt x="156" y="0"/>
                    <a:pt x="281" y="0"/>
                    <a:pt x="375" y="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32"/>
            <p:cNvSpPr>
              <a:spLocks noChangeArrowheads="1"/>
            </p:cNvSpPr>
            <p:nvPr/>
          </p:nvSpPr>
          <p:spPr bwMode="auto">
            <a:xfrm>
              <a:off x="9171782" y="2891596"/>
              <a:ext cx="146510" cy="145044"/>
            </a:xfrm>
            <a:custGeom>
              <a:avLst/>
              <a:gdLst>
                <a:gd name="T0" fmla="*/ 344 w 439"/>
                <a:gd name="T1" fmla="*/ 375 h 438"/>
                <a:gd name="T2" fmla="*/ 344 w 439"/>
                <a:gd name="T3" fmla="*/ 375 h 438"/>
                <a:gd name="T4" fmla="*/ 63 w 439"/>
                <a:gd name="T5" fmla="*/ 375 h 438"/>
                <a:gd name="T6" fmla="*/ 63 w 439"/>
                <a:gd name="T7" fmla="*/ 93 h 438"/>
                <a:gd name="T8" fmla="*/ 344 w 439"/>
                <a:gd name="T9" fmla="*/ 93 h 438"/>
                <a:gd name="T10" fmla="*/ 344 w 439"/>
                <a:gd name="T11" fmla="*/ 3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44" y="375"/>
                  </a:moveTo>
                  <a:lnTo>
                    <a:pt x="344" y="375"/>
                  </a:lnTo>
                  <a:cubicBezTo>
                    <a:pt x="281" y="437"/>
                    <a:pt x="156" y="437"/>
                    <a:pt x="63" y="375"/>
                  </a:cubicBezTo>
                  <a:cubicBezTo>
                    <a:pt x="0" y="281"/>
                    <a:pt x="0" y="156"/>
                    <a:pt x="63" y="93"/>
                  </a:cubicBezTo>
                  <a:cubicBezTo>
                    <a:pt x="156" y="0"/>
                    <a:pt x="281" y="0"/>
                    <a:pt x="344" y="93"/>
                  </a:cubicBezTo>
                  <a:cubicBezTo>
                    <a:pt x="438" y="156"/>
                    <a:pt x="438" y="281"/>
                    <a:pt x="344" y="3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33"/>
            <p:cNvSpPr>
              <a:spLocks noChangeArrowheads="1"/>
            </p:cNvSpPr>
            <p:nvPr/>
          </p:nvSpPr>
          <p:spPr bwMode="auto">
            <a:xfrm>
              <a:off x="10863973" y="4594043"/>
              <a:ext cx="145045" cy="145044"/>
            </a:xfrm>
            <a:custGeom>
              <a:avLst/>
              <a:gdLst>
                <a:gd name="T0" fmla="*/ 375 w 438"/>
                <a:gd name="T1" fmla="*/ 344 h 438"/>
                <a:gd name="T2" fmla="*/ 375 w 438"/>
                <a:gd name="T3" fmla="*/ 344 h 438"/>
                <a:gd name="T4" fmla="*/ 94 w 438"/>
                <a:gd name="T5" fmla="*/ 344 h 438"/>
                <a:gd name="T6" fmla="*/ 94 w 438"/>
                <a:gd name="T7" fmla="*/ 62 h 438"/>
                <a:gd name="T8" fmla="*/ 375 w 438"/>
                <a:gd name="T9" fmla="*/ 62 h 438"/>
                <a:gd name="T10" fmla="*/ 375 w 438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344"/>
                  </a:moveTo>
                  <a:lnTo>
                    <a:pt x="375" y="344"/>
                  </a:lnTo>
                  <a:cubicBezTo>
                    <a:pt x="281" y="437"/>
                    <a:pt x="156" y="437"/>
                    <a:pt x="94" y="344"/>
                  </a:cubicBez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7" y="156"/>
                    <a:pt x="437" y="281"/>
                    <a:pt x="375" y="3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34"/>
            <p:cNvSpPr>
              <a:spLocks noChangeArrowheads="1"/>
            </p:cNvSpPr>
            <p:nvPr/>
          </p:nvSpPr>
          <p:spPr bwMode="auto">
            <a:xfrm>
              <a:off x="10480116" y="2632273"/>
              <a:ext cx="145045" cy="155301"/>
            </a:xfrm>
            <a:custGeom>
              <a:avLst/>
              <a:gdLst>
                <a:gd name="T0" fmla="*/ 281 w 438"/>
                <a:gd name="T1" fmla="*/ 31 h 469"/>
                <a:gd name="T2" fmla="*/ 281 w 438"/>
                <a:gd name="T3" fmla="*/ 31 h 469"/>
                <a:gd name="T4" fmla="*/ 406 w 438"/>
                <a:gd name="T5" fmla="*/ 312 h 469"/>
                <a:gd name="T6" fmla="*/ 125 w 438"/>
                <a:gd name="T7" fmla="*/ 406 h 469"/>
                <a:gd name="T8" fmla="*/ 31 w 438"/>
                <a:gd name="T9" fmla="*/ 156 h 469"/>
                <a:gd name="T10" fmla="*/ 281 w 438"/>
                <a:gd name="T11" fmla="*/ 3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69">
                  <a:moveTo>
                    <a:pt x="281" y="31"/>
                  </a:moveTo>
                  <a:lnTo>
                    <a:pt x="281" y="31"/>
                  </a:lnTo>
                  <a:cubicBezTo>
                    <a:pt x="375" y="93"/>
                    <a:pt x="437" y="187"/>
                    <a:pt x="406" y="312"/>
                  </a:cubicBezTo>
                  <a:cubicBezTo>
                    <a:pt x="343" y="406"/>
                    <a:pt x="250" y="468"/>
                    <a:pt x="125" y="406"/>
                  </a:cubicBezTo>
                  <a:cubicBezTo>
                    <a:pt x="31" y="375"/>
                    <a:pt x="0" y="250"/>
                    <a:pt x="31" y="156"/>
                  </a:cubicBezTo>
                  <a:cubicBezTo>
                    <a:pt x="62" y="62"/>
                    <a:pt x="187" y="0"/>
                    <a:pt x="281" y="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5"/>
            <p:cNvSpPr>
              <a:spLocks noChangeArrowheads="1"/>
            </p:cNvSpPr>
            <p:nvPr/>
          </p:nvSpPr>
          <p:spPr bwMode="auto">
            <a:xfrm>
              <a:off x="8902203" y="3287173"/>
              <a:ext cx="155301" cy="146510"/>
            </a:xfrm>
            <a:custGeom>
              <a:avLst/>
              <a:gdLst>
                <a:gd name="T0" fmla="*/ 437 w 469"/>
                <a:gd name="T1" fmla="*/ 282 h 439"/>
                <a:gd name="T2" fmla="*/ 437 w 469"/>
                <a:gd name="T3" fmla="*/ 282 h 439"/>
                <a:gd name="T4" fmla="*/ 156 w 469"/>
                <a:gd name="T5" fmla="*/ 407 h 439"/>
                <a:gd name="T6" fmla="*/ 62 w 469"/>
                <a:gd name="T7" fmla="*/ 125 h 439"/>
                <a:gd name="T8" fmla="*/ 312 w 469"/>
                <a:gd name="T9" fmla="*/ 32 h 439"/>
                <a:gd name="T10" fmla="*/ 437 w 469"/>
                <a:gd name="T11" fmla="*/ 28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437" y="282"/>
                  </a:moveTo>
                  <a:lnTo>
                    <a:pt x="437" y="282"/>
                  </a:lnTo>
                  <a:cubicBezTo>
                    <a:pt x="375" y="407"/>
                    <a:pt x="250" y="438"/>
                    <a:pt x="156" y="407"/>
                  </a:cubicBezTo>
                  <a:cubicBezTo>
                    <a:pt x="62" y="344"/>
                    <a:pt x="0" y="250"/>
                    <a:pt x="62" y="125"/>
                  </a:cubicBezTo>
                  <a:cubicBezTo>
                    <a:pt x="93" y="32"/>
                    <a:pt x="218" y="0"/>
                    <a:pt x="312" y="32"/>
                  </a:cubicBezTo>
                  <a:cubicBezTo>
                    <a:pt x="406" y="63"/>
                    <a:pt x="468" y="188"/>
                    <a:pt x="437" y="2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6"/>
            <p:cNvSpPr>
              <a:spLocks noChangeArrowheads="1"/>
            </p:cNvSpPr>
            <p:nvPr/>
          </p:nvSpPr>
          <p:spPr bwMode="auto">
            <a:xfrm>
              <a:off x="11123296" y="4199930"/>
              <a:ext cx="156765" cy="156766"/>
            </a:xfrm>
            <a:custGeom>
              <a:avLst/>
              <a:gdLst>
                <a:gd name="T0" fmla="*/ 406 w 470"/>
                <a:gd name="T1" fmla="*/ 313 h 470"/>
                <a:gd name="T2" fmla="*/ 406 w 470"/>
                <a:gd name="T3" fmla="*/ 313 h 470"/>
                <a:gd name="T4" fmla="*/ 156 w 470"/>
                <a:gd name="T5" fmla="*/ 407 h 470"/>
                <a:gd name="T6" fmla="*/ 31 w 470"/>
                <a:gd name="T7" fmla="*/ 157 h 470"/>
                <a:gd name="T8" fmla="*/ 313 w 470"/>
                <a:gd name="T9" fmla="*/ 32 h 470"/>
                <a:gd name="T10" fmla="*/ 406 w 470"/>
                <a:gd name="T11" fmla="*/ 31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6" y="313"/>
                  </a:moveTo>
                  <a:lnTo>
                    <a:pt x="406" y="313"/>
                  </a:lnTo>
                  <a:cubicBezTo>
                    <a:pt x="375" y="407"/>
                    <a:pt x="250" y="469"/>
                    <a:pt x="156" y="407"/>
                  </a:cubicBezTo>
                  <a:cubicBezTo>
                    <a:pt x="63" y="375"/>
                    <a:pt x="0" y="250"/>
                    <a:pt x="31" y="157"/>
                  </a:cubicBezTo>
                  <a:cubicBezTo>
                    <a:pt x="94" y="63"/>
                    <a:pt x="219" y="0"/>
                    <a:pt x="313" y="32"/>
                  </a:cubicBezTo>
                  <a:cubicBezTo>
                    <a:pt x="406" y="94"/>
                    <a:pt x="469" y="219"/>
                    <a:pt x="406" y="3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37"/>
            <p:cNvSpPr>
              <a:spLocks noChangeArrowheads="1"/>
            </p:cNvSpPr>
            <p:nvPr/>
          </p:nvSpPr>
          <p:spPr bwMode="auto">
            <a:xfrm>
              <a:off x="11123296" y="3287173"/>
              <a:ext cx="156765" cy="146510"/>
            </a:xfrm>
            <a:custGeom>
              <a:avLst/>
              <a:gdLst>
                <a:gd name="T0" fmla="*/ 406 w 470"/>
                <a:gd name="T1" fmla="*/ 125 h 439"/>
                <a:gd name="T2" fmla="*/ 406 w 470"/>
                <a:gd name="T3" fmla="*/ 125 h 439"/>
                <a:gd name="T4" fmla="*/ 313 w 470"/>
                <a:gd name="T5" fmla="*/ 407 h 439"/>
                <a:gd name="T6" fmla="*/ 31 w 470"/>
                <a:gd name="T7" fmla="*/ 282 h 439"/>
                <a:gd name="T8" fmla="*/ 156 w 470"/>
                <a:gd name="T9" fmla="*/ 32 h 439"/>
                <a:gd name="T10" fmla="*/ 406 w 470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6" y="125"/>
                  </a:moveTo>
                  <a:lnTo>
                    <a:pt x="406" y="125"/>
                  </a:lnTo>
                  <a:cubicBezTo>
                    <a:pt x="469" y="250"/>
                    <a:pt x="406" y="344"/>
                    <a:pt x="313" y="407"/>
                  </a:cubicBezTo>
                  <a:cubicBezTo>
                    <a:pt x="219" y="438"/>
                    <a:pt x="94" y="407"/>
                    <a:pt x="31" y="282"/>
                  </a:cubicBezTo>
                  <a:cubicBezTo>
                    <a:pt x="0" y="188"/>
                    <a:pt x="63" y="63"/>
                    <a:pt x="156" y="32"/>
                  </a:cubicBezTo>
                  <a:cubicBezTo>
                    <a:pt x="250" y="0"/>
                    <a:pt x="375" y="32"/>
                    <a:pt x="406" y="1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38"/>
            <p:cNvSpPr>
              <a:spLocks noChangeArrowheads="1"/>
            </p:cNvSpPr>
            <p:nvPr/>
          </p:nvSpPr>
          <p:spPr bwMode="auto">
            <a:xfrm>
              <a:off x="9555638" y="2632273"/>
              <a:ext cx="146510" cy="155301"/>
            </a:xfrm>
            <a:custGeom>
              <a:avLst/>
              <a:gdLst>
                <a:gd name="T0" fmla="*/ 313 w 439"/>
                <a:gd name="T1" fmla="*/ 406 h 469"/>
                <a:gd name="T2" fmla="*/ 313 w 439"/>
                <a:gd name="T3" fmla="*/ 406 h 469"/>
                <a:gd name="T4" fmla="*/ 32 w 439"/>
                <a:gd name="T5" fmla="*/ 312 h 469"/>
                <a:gd name="T6" fmla="*/ 157 w 439"/>
                <a:gd name="T7" fmla="*/ 31 h 469"/>
                <a:gd name="T8" fmla="*/ 406 w 439"/>
                <a:gd name="T9" fmla="*/ 156 h 469"/>
                <a:gd name="T10" fmla="*/ 313 w 439"/>
                <a:gd name="T11" fmla="*/ 40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69">
                  <a:moveTo>
                    <a:pt x="313" y="406"/>
                  </a:moveTo>
                  <a:lnTo>
                    <a:pt x="313" y="406"/>
                  </a:lnTo>
                  <a:cubicBezTo>
                    <a:pt x="188" y="468"/>
                    <a:pt x="94" y="406"/>
                    <a:pt x="32" y="312"/>
                  </a:cubicBezTo>
                  <a:cubicBezTo>
                    <a:pt x="0" y="187"/>
                    <a:pt x="63" y="93"/>
                    <a:pt x="157" y="31"/>
                  </a:cubicBezTo>
                  <a:cubicBezTo>
                    <a:pt x="250" y="0"/>
                    <a:pt x="375" y="62"/>
                    <a:pt x="406" y="156"/>
                  </a:cubicBezTo>
                  <a:cubicBezTo>
                    <a:pt x="438" y="250"/>
                    <a:pt x="406" y="375"/>
                    <a:pt x="313" y="40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39"/>
            <p:cNvSpPr>
              <a:spLocks noChangeArrowheads="1"/>
            </p:cNvSpPr>
            <p:nvPr/>
          </p:nvSpPr>
          <p:spPr bwMode="auto">
            <a:xfrm>
              <a:off x="10480116" y="4853365"/>
              <a:ext cx="145045" cy="146510"/>
            </a:xfrm>
            <a:custGeom>
              <a:avLst/>
              <a:gdLst>
                <a:gd name="T0" fmla="*/ 281 w 438"/>
                <a:gd name="T1" fmla="*/ 406 h 439"/>
                <a:gd name="T2" fmla="*/ 281 w 438"/>
                <a:gd name="T3" fmla="*/ 406 h 439"/>
                <a:gd name="T4" fmla="*/ 31 w 438"/>
                <a:gd name="T5" fmla="*/ 281 h 439"/>
                <a:gd name="T6" fmla="*/ 125 w 438"/>
                <a:gd name="T7" fmla="*/ 31 h 439"/>
                <a:gd name="T8" fmla="*/ 406 w 438"/>
                <a:gd name="T9" fmla="*/ 156 h 439"/>
                <a:gd name="T10" fmla="*/ 281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281" y="406"/>
                  </a:moveTo>
                  <a:lnTo>
                    <a:pt x="281" y="406"/>
                  </a:lnTo>
                  <a:cubicBezTo>
                    <a:pt x="187" y="438"/>
                    <a:pt x="62" y="406"/>
                    <a:pt x="31" y="281"/>
                  </a:cubicBezTo>
                  <a:cubicBezTo>
                    <a:pt x="0" y="188"/>
                    <a:pt x="31" y="63"/>
                    <a:pt x="125" y="31"/>
                  </a:cubicBez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375" y="344"/>
                    <a:pt x="281" y="40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40"/>
            <p:cNvSpPr>
              <a:spLocks noChangeArrowheads="1"/>
            </p:cNvSpPr>
            <p:nvPr/>
          </p:nvSpPr>
          <p:spPr bwMode="auto">
            <a:xfrm>
              <a:off x="10251561" y="4926620"/>
              <a:ext cx="146510" cy="134789"/>
            </a:xfrm>
            <a:custGeom>
              <a:avLst/>
              <a:gdLst>
                <a:gd name="T0" fmla="*/ 188 w 439"/>
                <a:gd name="T1" fmla="*/ 0 h 407"/>
                <a:gd name="T2" fmla="*/ 188 w 439"/>
                <a:gd name="T3" fmla="*/ 0 h 407"/>
                <a:gd name="T4" fmla="*/ 406 w 439"/>
                <a:gd name="T5" fmla="*/ 156 h 407"/>
                <a:gd name="T6" fmla="*/ 250 w 439"/>
                <a:gd name="T7" fmla="*/ 406 h 407"/>
                <a:gd name="T8" fmla="*/ 31 w 439"/>
                <a:gd name="T9" fmla="*/ 250 h 407"/>
                <a:gd name="T10" fmla="*/ 188 w 43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188" y="0"/>
                  </a:moveTo>
                  <a:lnTo>
                    <a:pt x="188" y="0"/>
                  </a:lnTo>
                  <a:cubicBezTo>
                    <a:pt x="281" y="0"/>
                    <a:pt x="406" y="62"/>
                    <a:pt x="406" y="156"/>
                  </a:cubicBezTo>
                  <a:cubicBezTo>
                    <a:pt x="438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3" y="31"/>
                    <a:pt x="18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41"/>
            <p:cNvSpPr>
              <a:spLocks noChangeArrowheads="1"/>
            </p:cNvSpPr>
            <p:nvPr/>
          </p:nvSpPr>
          <p:spPr bwMode="auto">
            <a:xfrm>
              <a:off x="9784194" y="2570739"/>
              <a:ext cx="145045" cy="146510"/>
            </a:xfrm>
            <a:custGeom>
              <a:avLst/>
              <a:gdLst>
                <a:gd name="T0" fmla="*/ 187 w 438"/>
                <a:gd name="T1" fmla="*/ 0 h 439"/>
                <a:gd name="T2" fmla="*/ 187 w 438"/>
                <a:gd name="T3" fmla="*/ 0 h 439"/>
                <a:gd name="T4" fmla="*/ 406 w 438"/>
                <a:gd name="T5" fmla="*/ 156 h 439"/>
                <a:gd name="T6" fmla="*/ 250 w 438"/>
                <a:gd name="T7" fmla="*/ 406 h 439"/>
                <a:gd name="T8" fmla="*/ 31 w 438"/>
                <a:gd name="T9" fmla="*/ 250 h 439"/>
                <a:gd name="T10" fmla="*/ 187 w 438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87" y="0"/>
                  </a:moveTo>
                  <a:lnTo>
                    <a:pt x="187" y="0"/>
                  </a:lnTo>
                  <a:cubicBezTo>
                    <a:pt x="281" y="0"/>
                    <a:pt x="375" y="63"/>
                    <a:pt x="406" y="156"/>
                  </a:cubicBezTo>
                  <a:cubicBezTo>
                    <a:pt x="437" y="281"/>
                    <a:pt x="375" y="375"/>
                    <a:pt x="250" y="406"/>
                  </a:cubicBezTo>
                  <a:cubicBezTo>
                    <a:pt x="156" y="438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42"/>
            <p:cNvSpPr>
              <a:spLocks noChangeArrowheads="1"/>
            </p:cNvSpPr>
            <p:nvPr/>
          </p:nvSpPr>
          <p:spPr bwMode="auto">
            <a:xfrm>
              <a:off x="11196551" y="3515729"/>
              <a:ext cx="145045" cy="134789"/>
            </a:xfrm>
            <a:custGeom>
              <a:avLst/>
              <a:gdLst>
                <a:gd name="T0" fmla="*/ 406 w 438"/>
                <a:gd name="T1" fmla="*/ 156 h 407"/>
                <a:gd name="T2" fmla="*/ 406 w 438"/>
                <a:gd name="T3" fmla="*/ 156 h 407"/>
                <a:gd name="T4" fmla="*/ 250 w 438"/>
                <a:gd name="T5" fmla="*/ 406 h 407"/>
                <a:gd name="T6" fmla="*/ 31 w 438"/>
                <a:gd name="T7" fmla="*/ 250 h 407"/>
                <a:gd name="T8" fmla="*/ 187 w 438"/>
                <a:gd name="T9" fmla="*/ 0 h 407"/>
                <a:gd name="T10" fmla="*/ 406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6" y="156"/>
                  </a:moveTo>
                  <a:lnTo>
                    <a:pt x="406" y="156"/>
                  </a:lnTo>
                  <a:cubicBezTo>
                    <a:pt x="437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  <a:cubicBezTo>
                    <a:pt x="281" y="0"/>
                    <a:pt x="375" y="62"/>
                    <a:pt x="406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43"/>
            <p:cNvSpPr>
              <a:spLocks noChangeArrowheads="1"/>
            </p:cNvSpPr>
            <p:nvPr/>
          </p:nvSpPr>
          <p:spPr bwMode="auto">
            <a:xfrm>
              <a:off x="10677905" y="2746551"/>
              <a:ext cx="156765" cy="146510"/>
            </a:xfrm>
            <a:custGeom>
              <a:avLst/>
              <a:gdLst>
                <a:gd name="T0" fmla="*/ 344 w 470"/>
                <a:gd name="T1" fmla="*/ 63 h 439"/>
                <a:gd name="T2" fmla="*/ 344 w 470"/>
                <a:gd name="T3" fmla="*/ 63 h 439"/>
                <a:gd name="T4" fmla="*/ 407 w 470"/>
                <a:gd name="T5" fmla="*/ 313 h 439"/>
                <a:gd name="T6" fmla="*/ 125 w 470"/>
                <a:gd name="T7" fmla="*/ 375 h 439"/>
                <a:gd name="T8" fmla="*/ 63 w 470"/>
                <a:gd name="T9" fmla="*/ 94 h 439"/>
                <a:gd name="T10" fmla="*/ 344 w 470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44" y="63"/>
                  </a:moveTo>
                  <a:lnTo>
                    <a:pt x="344" y="63"/>
                  </a:lnTo>
                  <a:cubicBezTo>
                    <a:pt x="438" y="125"/>
                    <a:pt x="469" y="250"/>
                    <a:pt x="407" y="313"/>
                  </a:cubicBez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44"/>
            <p:cNvSpPr>
              <a:spLocks noChangeArrowheads="1"/>
            </p:cNvSpPr>
            <p:nvPr/>
          </p:nvSpPr>
          <p:spPr bwMode="auto">
            <a:xfrm>
              <a:off x="9016481" y="3079129"/>
              <a:ext cx="156765" cy="146510"/>
            </a:xfrm>
            <a:custGeom>
              <a:avLst/>
              <a:gdLst>
                <a:gd name="T0" fmla="*/ 407 w 470"/>
                <a:gd name="T1" fmla="*/ 313 h 439"/>
                <a:gd name="T2" fmla="*/ 407 w 470"/>
                <a:gd name="T3" fmla="*/ 313 h 439"/>
                <a:gd name="T4" fmla="*/ 125 w 470"/>
                <a:gd name="T5" fmla="*/ 375 h 439"/>
                <a:gd name="T6" fmla="*/ 63 w 470"/>
                <a:gd name="T7" fmla="*/ 94 h 439"/>
                <a:gd name="T8" fmla="*/ 344 w 470"/>
                <a:gd name="T9" fmla="*/ 63 h 439"/>
                <a:gd name="T10" fmla="*/ 407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313"/>
                  </a:moveTo>
                  <a:lnTo>
                    <a:pt x="407" y="313"/>
                  </a:ln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  <a:cubicBezTo>
                    <a:pt x="438" y="125"/>
                    <a:pt x="469" y="219"/>
                    <a:pt x="407" y="3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45"/>
            <p:cNvSpPr>
              <a:spLocks noChangeArrowheads="1"/>
            </p:cNvSpPr>
            <p:nvPr/>
          </p:nvSpPr>
          <p:spPr bwMode="auto">
            <a:xfrm>
              <a:off x="11009018" y="4407975"/>
              <a:ext cx="156765" cy="156766"/>
            </a:xfrm>
            <a:custGeom>
              <a:avLst/>
              <a:gdLst>
                <a:gd name="T0" fmla="*/ 407 w 470"/>
                <a:gd name="T1" fmla="*/ 344 h 470"/>
                <a:gd name="T2" fmla="*/ 407 w 470"/>
                <a:gd name="T3" fmla="*/ 344 h 470"/>
                <a:gd name="T4" fmla="*/ 125 w 470"/>
                <a:gd name="T5" fmla="*/ 407 h 470"/>
                <a:gd name="T6" fmla="*/ 63 w 470"/>
                <a:gd name="T7" fmla="*/ 125 h 470"/>
                <a:gd name="T8" fmla="*/ 344 w 470"/>
                <a:gd name="T9" fmla="*/ 63 h 470"/>
                <a:gd name="T10" fmla="*/ 407 w 470"/>
                <a:gd name="T11" fmla="*/ 3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7" y="344"/>
                  </a:moveTo>
                  <a:lnTo>
                    <a:pt x="407" y="344"/>
                  </a:lnTo>
                  <a:cubicBezTo>
                    <a:pt x="344" y="438"/>
                    <a:pt x="219" y="469"/>
                    <a:pt x="125" y="407"/>
                  </a:cubicBezTo>
                  <a:cubicBezTo>
                    <a:pt x="32" y="344"/>
                    <a:pt x="0" y="219"/>
                    <a:pt x="63" y="125"/>
                  </a:cubicBezTo>
                  <a:cubicBezTo>
                    <a:pt x="125" y="32"/>
                    <a:pt x="250" y="0"/>
                    <a:pt x="344" y="63"/>
                  </a:cubicBezTo>
                  <a:cubicBezTo>
                    <a:pt x="438" y="125"/>
                    <a:pt x="469" y="250"/>
                    <a:pt x="407" y="3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46"/>
            <p:cNvSpPr>
              <a:spLocks noChangeArrowheads="1"/>
            </p:cNvSpPr>
            <p:nvPr/>
          </p:nvSpPr>
          <p:spPr bwMode="auto">
            <a:xfrm>
              <a:off x="10251561" y="2570739"/>
              <a:ext cx="146510" cy="146510"/>
            </a:xfrm>
            <a:custGeom>
              <a:avLst/>
              <a:gdLst>
                <a:gd name="T0" fmla="*/ 250 w 439"/>
                <a:gd name="T1" fmla="*/ 0 h 439"/>
                <a:gd name="T2" fmla="*/ 250 w 439"/>
                <a:gd name="T3" fmla="*/ 0 h 439"/>
                <a:gd name="T4" fmla="*/ 406 w 439"/>
                <a:gd name="T5" fmla="*/ 250 h 439"/>
                <a:gd name="T6" fmla="*/ 188 w 439"/>
                <a:gd name="T7" fmla="*/ 406 h 439"/>
                <a:gd name="T8" fmla="*/ 31 w 439"/>
                <a:gd name="T9" fmla="*/ 156 h 439"/>
                <a:gd name="T10" fmla="*/ 250 w 439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250" y="0"/>
                  </a:moveTo>
                  <a:lnTo>
                    <a:pt x="250" y="0"/>
                  </a:lnTo>
                  <a:cubicBezTo>
                    <a:pt x="375" y="31"/>
                    <a:pt x="438" y="125"/>
                    <a:pt x="406" y="250"/>
                  </a:cubicBezTo>
                  <a:cubicBezTo>
                    <a:pt x="406" y="344"/>
                    <a:pt x="281" y="438"/>
                    <a:pt x="188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47"/>
            <p:cNvSpPr>
              <a:spLocks noChangeArrowheads="1"/>
            </p:cNvSpPr>
            <p:nvPr/>
          </p:nvSpPr>
          <p:spPr bwMode="auto">
            <a:xfrm>
              <a:off x="8840669" y="3515729"/>
              <a:ext cx="145045" cy="134789"/>
            </a:xfrm>
            <a:custGeom>
              <a:avLst/>
              <a:gdLst>
                <a:gd name="T0" fmla="*/ 405 w 438"/>
                <a:gd name="T1" fmla="*/ 250 h 407"/>
                <a:gd name="T2" fmla="*/ 405 w 438"/>
                <a:gd name="T3" fmla="*/ 250 h 407"/>
                <a:gd name="T4" fmla="*/ 187 w 438"/>
                <a:gd name="T5" fmla="*/ 406 h 407"/>
                <a:gd name="T6" fmla="*/ 31 w 438"/>
                <a:gd name="T7" fmla="*/ 156 h 407"/>
                <a:gd name="T8" fmla="*/ 249 w 438"/>
                <a:gd name="T9" fmla="*/ 0 h 407"/>
                <a:gd name="T10" fmla="*/ 405 w 438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5" y="250"/>
                  </a:moveTo>
                  <a:lnTo>
                    <a:pt x="405" y="250"/>
                  </a:lnTo>
                  <a:cubicBezTo>
                    <a:pt x="405" y="344"/>
                    <a:pt x="280" y="406"/>
                    <a:pt x="187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63" y="62"/>
                    <a:pt x="156" y="0"/>
                    <a:pt x="249" y="0"/>
                  </a:cubicBezTo>
                  <a:cubicBezTo>
                    <a:pt x="374" y="31"/>
                    <a:pt x="437" y="125"/>
                    <a:pt x="405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48"/>
            <p:cNvSpPr>
              <a:spLocks noChangeArrowheads="1"/>
            </p:cNvSpPr>
            <p:nvPr/>
          </p:nvSpPr>
          <p:spPr bwMode="auto">
            <a:xfrm>
              <a:off x="11196551" y="3981631"/>
              <a:ext cx="145045" cy="146510"/>
            </a:xfrm>
            <a:custGeom>
              <a:avLst/>
              <a:gdLst>
                <a:gd name="T0" fmla="*/ 406 w 438"/>
                <a:gd name="T1" fmla="*/ 250 h 439"/>
                <a:gd name="T2" fmla="*/ 406 w 438"/>
                <a:gd name="T3" fmla="*/ 250 h 439"/>
                <a:gd name="T4" fmla="*/ 187 w 438"/>
                <a:gd name="T5" fmla="*/ 406 h 439"/>
                <a:gd name="T6" fmla="*/ 31 w 438"/>
                <a:gd name="T7" fmla="*/ 156 h 439"/>
                <a:gd name="T8" fmla="*/ 250 w 438"/>
                <a:gd name="T9" fmla="*/ 0 h 439"/>
                <a:gd name="T10" fmla="*/ 406 w 438"/>
                <a:gd name="T11" fmla="*/ 25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406" y="250"/>
                  </a:moveTo>
                  <a:lnTo>
                    <a:pt x="406" y="250"/>
                  </a:lnTo>
                  <a:cubicBezTo>
                    <a:pt x="375" y="344"/>
                    <a:pt x="281" y="438"/>
                    <a:pt x="187" y="406"/>
                  </a:cubicBezTo>
                  <a:cubicBezTo>
                    <a:pt x="62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  <a:cubicBezTo>
                    <a:pt x="375" y="31"/>
                    <a:pt x="437" y="125"/>
                    <a:pt x="40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49"/>
            <p:cNvSpPr>
              <a:spLocks noChangeArrowheads="1"/>
            </p:cNvSpPr>
            <p:nvPr/>
          </p:nvSpPr>
          <p:spPr bwMode="auto">
            <a:xfrm>
              <a:off x="11009018" y="3079129"/>
              <a:ext cx="156765" cy="146510"/>
            </a:xfrm>
            <a:custGeom>
              <a:avLst/>
              <a:gdLst>
                <a:gd name="T0" fmla="*/ 407 w 470"/>
                <a:gd name="T1" fmla="*/ 94 h 439"/>
                <a:gd name="T2" fmla="*/ 407 w 470"/>
                <a:gd name="T3" fmla="*/ 94 h 439"/>
                <a:gd name="T4" fmla="*/ 344 w 470"/>
                <a:gd name="T5" fmla="*/ 375 h 439"/>
                <a:gd name="T6" fmla="*/ 63 w 470"/>
                <a:gd name="T7" fmla="*/ 313 h 439"/>
                <a:gd name="T8" fmla="*/ 125 w 470"/>
                <a:gd name="T9" fmla="*/ 63 h 439"/>
                <a:gd name="T10" fmla="*/ 407 w 470"/>
                <a:gd name="T11" fmla="*/ 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94"/>
                  </a:moveTo>
                  <a:lnTo>
                    <a:pt x="407" y="94"/>
                  </a:lnTo>
                  <a:cubicBezTo>
                    <a:pt x="469" y="188"/>
                    <a:pt x="438" y="313"/>
                    <a:pt x="344" y="375"/>
                  </a:cubicBezTo>
                  <a:cubicBezTo>
                    <a:pt x="250" y="438"/>
                    <a:pt x="125" y="407"/>
                    <a:pt x="63" y="313"/>
                  </a:cubicBezTo>
                  <a:cubicBezTo>
                    <a:pt x="0" y="219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50"/>
            <p:cNvSpPr>
              <a:spLocks noChangeArrowheads="1"/>
            </p:cNvSpPr>
            <p:nvPr/>
          </p:nvSpPr>
          <p:spPr bwMode="auto">
            <a:xfrm>
              <a:off x="9349059" y="2746551"/>
              <a:ext cx="146510" cy="146510"/>
            </a:xfrm>
            <a:custGeom>
              <a:avLst/>
              <a:gdLst>
                <a:gd name="T0" fmla="*/ 344 w 439"/>
                <a:gd name="T1" fmla="*/ 375 h 439"/>
                <a:gd name="T2" fmla="*/ 344 w 439"/>
                <a:gd name="T3" fmla="*/ 375 h 439"/>
                <a:gd name="T4" fmla="*/ 63 w 439"/>
                <a:gd name="T5" fmla="*/ 313 h 439"/>
                <a:gd name="T6" fmla="*/ 125 w 439"/>
                <a:gd name="T7" fmla="*/ 63 h 439"/>
                <a:gd name="T8" fmla="*/ 407 w 439"/>
                <a:gd name="T9" fmla="*/ 94 h 439"/>
                <a:gd name="T10" fmla="*/ 344 w 439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44" y="375"/>
                  </a:moveTo>
                  <a:lnTo>
                    <a:pt x="344" y="375"/>
                  </a:lnTo>
                  <a:cubicBezTo>
                    <a:pt x="250" y="438"/>
                    <a:pt x="125" y="407"/>
                    <a:pt x="63" y="313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  <a:cubicBezTo>
                    <a:pt x="438" y="188"/>
                    <a:pt x="438" y="313"/>
                    <a:pt x="344" y="3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51"/>
            <p:cNvSpPr>
              <a:spLocks noChangeArrowheads="1"/>
            </p:cNvSpPr>
            <p:nvPr/>
          </p:nvSpPr>
          <p:spPr bwMode="auto">
            <a:xfrm>
              <a:off x="10677905" y="4739087"/>
              <a:ext cx="156765" cy="156766"/>
            </a:xfrm>
            <a:custGeom>
              <a:avLst/>
              <a:gdLst>
                <a:gd name="T0" fmla="*/ 344 w 470"/>
                <a:gd name="T1" fmla="*/ 407 h 470"/>
                <a:gd name="T2" fmla="*/ 344 w 470"/>
                <a:gd name="T3" fmla="*/ 407 h 470"/>
                <a:gd name="T4" fmla="*/ 63 w 470"/>
                <a:gd name="T5" fmla="*/ 344 h 470"/>
                <a:gd name="T6" fmla="*/ 125 w 470"/>
                <a:gd name="T7" fmla="*/ 63 h 470"/>
                <a:gd name="T8" fmla="*/ 407 w 470"/>
                <a:gd name="T9" fmla="*/ 125 h 470"/>
                <a:gd name="T10" fmla="*/ 344 w 470"/>
                <a:gd name="T11" fmla="*/ 40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44" y="407"/>
                  </a:moveTo>
                  <a:lnTo>
                    <a:pt x="344" y="407"/>
                  </a:lnTo>
                  <a:cubicBezTo>
                    <a:pt x="250" y="469"/>
                    <a:pt x="125" y="438"/>
                    <a:pt x="63" y="344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32"/>
                    <a:pt x="407" y="125"/>
                  </a:cubicBezTo>
                  <a:cubicBezTo>
                    <a:pt x="469" y="219"/>
                    <a:pt x="438" y="344"/>
                    <a:pt x="344" y="4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891008" y="4323207"/>
            <a:ext cx="747475" cy="7476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34727" y="1904092"/>
            <a:ext cx="747475" cy="7476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66" name="Group 4698"/>
          <p:cNvGrpSpPr/>
          <p:nvPr/>
        </p:nvGrpSpPr>
        <p:grpSpPr bwMode="auto">
          <a:xfrm>
            <a:off x="8180825" y="2031009"/>
            <a:ext cx="450732" cy="441797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67" name="Freeform 418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419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420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421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422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423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424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42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426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427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428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8" name="Group 4681"/>
          <p:cNvGrpSpPr/>
          <p:nvPr/>
        </p:nvGrpSpPr>
        <p:grpSpPr bwMode="auto">
          <a:xfrm>
            <a:off x="9070999" y="4427167"/>
            <a:ext cx="368204" cy="482600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79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0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5" name="图片 4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75390" y="156845"/>
            <a:ext cx="73152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7035" y="1238250"/>
            <a:ext cx="5553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（六）深化内控机制建设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512" name="Round Same Side Corner Rectangle 511"/>
          <p:cNvSpPr/>
          <p:nvPr/>
        </p:nvSpPr>
        <p:spPr>
          <a:xfrm rot="10800000" flipH="1">
            <a:off x="1139044" y="261352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7" name="Round Same Side Corner Rectangle 511"/>
          <p:cNvSpPr/>
          <p:nvPr/>
        </p:nvSpPr>
        <p:spPr>
          <a:xfrm rot="10800000" flipH="1">
            <a:off x="1139044" y="3359654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93" name="Round Same Side Corner Rectangle 511"/>
          <p:cNvSpPr/>
          <p:nvPr/>
        </p:nvSpPr>
        <p:spPr>
          <a:xfrm rot="10800000" flipH="1">
            <a:off x="1139044" y="412609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94" name="Round Same Side Corner Rectangle 511"/>
          <p:cNvSpPr/>
          <p:nvPr/>
        </p:nvSpPr>
        <p:spPr>
          <a:xfrm rot="10800000" flipH="1">
            <a:off x="1139044" y="490968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193800" y="3404235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强化项目前期管理，不断提高投资决策水平</a:t>
            </a:r>
            <a:endParaRPr lang="zh-CN" altLang="en-US" b="1"/>
          </a:p>
        </p:txBody>
      </p:sp>
      <p:sp>
        <p:nvSpPr>
          <p:cNvPr id="96" name="文本框 95"/>
          <p:cNvSpPr txBox="1"/>
          <p:nvPr/>
        </p:nvSpPr>
        <p:spPr>
          <a:xfrm>
            <a:off x="1193800" y="2701925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夯实安全管理基础，全面提升本质安全水平</a:t>
            </a:r>
            <a:endParaRPr lang="zh-CN" altLang="en-US" b="1"/>
          </a:p>
        </p:txBody>
      </p:sp>
      <p:sp>
        <p:nvSpPr>
          <p:cNvPr id="97" name="文本框 96"/>
          <p:cNvSpPr txBox="1"/>
          <p:nvPr/>
        </p:nvSpPr>
        <p:spPr>
          <a:xfrm>
            <a:off x="1193800" y="4170045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提升全口径成本管理水平</a:t>
            </a:r>
            <a:endParaRPr lang="zh-CN" altLang="en-US" b="1"/>
          </a:p>
        </p:txBody>
      </p:sp>
      <p:sp>
        <p:nvSpPr>
          <p:cNvPr id="98" name="文本框 97"/>
          <p:cNvSpPr txBox="1"/>
          <p:nvPr/>
        </p:nvSpPr>
        <p:spPr>
          <a:xfrm>
            <a:off x="1139190" y="4909820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规范做好关联交易及合同全生命周期管理</a:t>
            </a:r>
            <a:endParaRPr lang="zh-CN" altLang="en-US" b="1"/>
          </a:p>
        </p:txBody>
      </p:sp>
      <p:sp>
        <p:nvSpPr>
          <p:cNvPr id="61" name="文本框 60"/>
          <p:cNvSpPr txBox="1"/>
          <p:nvPr/>
        </p:nvSpPr>
        <p:spPr>
          <a:xfrm>
            <a:off x="1193800" y="5656580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常态化做好疫情防控</a:t>
            </a:r>
            <a:endParaRPr lang="zh-CN" altLang="en-US" b="1"/>
          </a:p>
        </p:txBody>
      </p:sp>
      <p:sp>
        <p:nvSpPr>
          <p:cNvPr id="62" name="Round Same Side Corner Rectangle 511"/>
          <p:cNvSpPr/>
          <p:nvPr/>
        </p:nvSpPr>
        <p:spPr>
          <a:xfrm rot="10800000" flipH="1">
            <a:off x="1139044" y="561199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09" tIns="54855" rIns="109709" bIns="54855" rtlCol="0" anchor="ctr"/>
          <a:p>
            <a:pPr algn="ctr"/>
            <a:endParaRPr lang="bg-BG" sz="900" dirty="0">
              <a:solidFill>
                <a:schemeClr val="tx1"/>
              </a:solidFill>
              <a:latin typeface="La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6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328713" y="4835466"/>
            <a:ext cx="1714054" cy="1663735"/>
            <a:chOff x="1327471" y="4835465"/>
            <a:chExt cx="1714500" cy="1663735"/>
          </a:xfrm>
        </p:grpSpPr>
        <p:sp>
          <p:nvSpPr>
            <p:cNvPr id="15" name="Teardrop 14"/>
            <p:cNvSpPr/>
            <p:nvPr/>
          </p:nvSpPr>
          <p:spPr bwMode="auto">
            <a:xfrm rot="8100000">
              <a:off x="1901085" y="4835465"/>
              <a:ext cx="556683" cy="556683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8" tIns="30479" rIns="60958" bIns="30479"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Content Placeholder 2"/>
            <p:cNvSpPr txBox="1"/>
            <p:nvPr/>
          </p:nvSpPr>
          <p:spPr bwMode="auto">
            <a:xfrm>
              <a:off x="1327471" y="5483165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lIns="60958" tIns="30479" rIns="60958" bIns="30479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尝试进入绿电交易、绿证交易市场</a:t>
              </a:r>
              <a:endParaRPr lang="en-US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037765" y="4951388"/>
              <a:ext cx="294784" cy="429075"/>
              <a:chOff x="1533086" y="3713538"/>
              <a:chExt cx="221088" cy="321806"/>
            </a:xfrm>
          </p:grpSpPr>
          <p:sp>
            <p:nvSpPr>
              <p:cNvPr id="34" name="Freeform 166"/>
              <p:cNvSpPr>
                <a:spLocks noChangeArrowheads="1"/>
              </p:cNvSpPr>
              <p:nvPr/>
            </p:nvSpPr>
            <p:spPr bwMode="auto">
              <a:xfrm>
                <a:off x="1533086" y="3713538"/>
                <a:ext cx="221088" cy="321806"/>
              </a:xfrm>
              <a:custGeom>
                <a:avLst/>
                <a:gdLst>
                  <a:gd name="T0" fmla="*/ 396 w 793"/>
                  <a:gd name="T1" fmla="*/ 146 h 1157"/>
                  <a:gd name="T2" fmla="*/ 553 w 793"/>
                  <a:gd name="T3" fmla="*/ 209 h 1157"/>
                  <a:gd name="T4" fmla="*/ 615 w 793"/>
                  <a:gd name="T5" fmla="*/ 365 h 1157"/>
                  <a:gd name="T6" fmla="*/ 553 w 793"/>
                  <a:gd name="T7" fmla="*/ 511 h 1157"/>
                  <a:gd name="T8" fmla="*/ 396 w 793"/>
                  <a:gd name="T9" fmla="*/ 709 h 1157"/>
                  <a:gd name="T10" fmla="*/ 240 w 793"/>
                  <a:gd name="T11" fmla="*/ 511 h 1157"/>
                  <a:gd name="T12" fmla="*/ 178 w 793"/>
                  <a:gd name="T13" fmla="*/ 365 h 1157"/>
                  <a:gd name="T14" fmla="*/ 240 w 793"/>
                  <a:gd name="T15" fmla="*/ 209 h 1157"/>
                  <a:gd name="T16" fmla="*/ 396 w 793"/>
                  <a:gd name="T17" fmla="*/ 146 h 1157"/>
                  <a:gd name="T18" fmla="*/ 396 w 793"/>
                  <a:gd name="T19" fmla="*/ 0 h 1157"/>
                  <a:gd name="T20" fmla="*/ 136 w 793"/>
                  <a:gd name="T21" fmla="*/ 105 h 1157"/>
                  <a:gd name="T22" fmla="*/ 136 w 793"/>
                  <a:gd name="T23" fmla="*/ 615 h 1157"/>
                  <a:gd name="T24" fmla="*/ 396 w 793"/>
                  <a:gd name="T25" fmla="*/ 1156 h 1157"/>
                  <a:gd name="T26" fmla="*/ 646 w 793"/>
                  <a:gd name="T27" fmla="*/ 615 h 1157"/>
                  <a:gd name="T28" fmla="*/ 646 w 793"/>
                  <a:gd name="T29" fmla="*/ 105 h 1157"/>
                  <a:gd name="T30" fmla="*/ 396 w 793"/>
                  <a:gd name="T31" fmla="*/ 0 h 1157"/>
                  <a:gd name="T32" fmla="*/ 396 w 793"/>
                  <a:gd name="T33" fmla="*/ 146 h 1157"/>
                  <a:gd name="T34" fmla="*/ 396 w 793"/>
                  <a:gd name="T35" fmla="*/ 0 h 1157"/>
                  <a:gd name="T36" fmla="*/ 396 w 793"/>
                  <a:gd name="T37" fmla="*/ 0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3" h="1157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67"/>
              <p:cNvSpPr>
                <a:spLocks noChangeArrowheads="1"/>
              </p:cNvSpPr>
              <p:nvPr/>
            </p:nvSpPr>
            <p:spPr bwMode="auto">
              <a:xfrm>
                <a:off x="1622749" y="3794604"/>
                <a:ext cx="40533" cy="40532"/>
              </a:xfrm>
              <a:custGeom>
                <a:avLst/>
                <a:gdLst>
                  <a:gd name="T0" fmla="*/ 146 w 147"/>
                  <a:gd name="T1" fmla="*/ 73 h 147"/>
                  <a:gd name="T2" fmla="*/ 73 w 147"/>
                  <a:gd name="T3" fmla="*/ 146 h 147"/>
                  <a:gd name="T4" fmla="*/ 0 w 147"/>
                  <a:gd name="T5" fmla="*/ 73 h 147"/>
                  <a:gd name="T6" fmla="*/ 73 w 147"/>
                  <a:gd name="T7" fmla="*/ 0 h 147"/>
                  <a:gd name="T8" fmla="*/ 146 w 147"/>
                  <a:gd name="T9" fmla="*/ 73 h 147"/>
                  <a:gd name="T10" fmla="*/ 146 w 147"/>
                  <a:gd name="T11" fmla="*/ 73 h 147"/>
                  <a:gd name="T12" fmla="*/ 146 w 147"/>
                  <a:gd name="T13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328713" y="2964436"/>
            <a:ext cx="1714054" cy="1663735"/>
            <a:chOff x="1327471" y="2964435"/>
            <a:chExt cx="1714500" cy="1663735"/>
          </a:xfrm>
        </p:grpSpPr>
        <p:sp>
          <p:nvSpPr>
            <p:cNvPr id="13" name="Teardrop 12"/>
            <p:cNvSpPr/>
            <p:nvPr/>
          </p:nvSpPr>
          <p:spPr bwMode="auto">
            <a:xfrm rot="8100000">
              <a:off x="1901085" y="2964435"/>
              <a:ext cx="556683" cy="55668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8" tIns="30479" rIns="60958" bIns="30479"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Content Placeholder 2"/>
            <p:cNvSpPr txBox="1"/>
            <p:nvPr/>
          </p:nvSpPr>
          <p:spPr bwMode="auto">
            <a:xfrm>
              <a:off x="1327471" y="3612135"/>
              <a:ext cx="1714500" cy="1016035"/>
            </a:xfrm>
            <a:prstGeom prst="rect">
              <a:avLst/>
            </a:prstGeom>
            <a:noFill/>
            <a:ln>
              <a:noFill/>
            </a:ln>
          </p:spPr>
          <p:txBody>
            <a:bodyPr lIns="60958" tIns="30479" rIns="60958" bIns="30479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推进“新能源+数据中心”项目</a:t>
              </a:r>
              <a:endParaRPr lang="en-US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33519" y="3086714"/>
              <a:ext cx="296967" cy="352647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40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9277626" y="2970827"/>
            <a:ext cx="1501140" cy="1663700"/>
            <a:chOff x="9278455" y="2970827"/>
            <a:chExt cx="1501531" cy="1663700"/>
          </a:xfrm>
        </p:grpSpPr>
        <p:sp>
          <p:nvSpPr>
            <p:cNvPr id="19" name="Teardrop 18"/>
            <p:cNvSpPr/>
            <p:nvPr/>
          </p:nvSpPr>
          <p:spPr bwMode="auto">
            <a:xfrm rot="8100000">
              <a:off x="9852069" y="2970827"/>
              <a:ext cx="556683" cy="55668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8" tIns="30479" rIns="60958" bIns="30479"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Content Placeholder 2"/>
            <p:cNvSpPr txBox="1"/>
            <p:nvPr/>
          </p:nvSpPr>
          <p:spPr bwMode="auto">
            <a:xfrm>
              <a:off x="9278455" y="3618527"/>
              <a:ext cx="1501531" cy="1016000"/>
            </a:xfrm>
            <a:prstGeom prst="rect">
              <a:avLst/>
            </a:prstGeom>
            <a:noFill/>
            <a:ln>
              <a:noFill/>
            </a:ln>
          </p:spPr>
          <p:txBody>
            <a:bodyPr lIns="60958" tIns="30479" rIns="60958" bIns="30479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试点应用新型储能</a:t>
              </a:r>
              <a:endParaRPr lang="en-US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49" name="Freeform 298"/>
            <p:cNvSpPr>
              <a:spLocks noChangeArrowheads="1"/>
            </p:cNvSpPr>
            <p:nvPr/>
          </p:nvSpPr>
          <p:spPr bwMode="auto">
            <a:xfrm>
              <a:off x="9955994" y="3082627"/>
              <a:ext cx="346012" cy="346012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0958" tIns="30479" rIns="60958" bIns="30479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89126" y="4979565"/>
            <a:ext cx="1887220" cy="1663700"/>
            <a:chOff x="5256522" y="4843675"/>
            <a:chExt cx="1887711" cy="1663700"/>
          </a:xfrm>
        </p:grpSpPr>
        <p:sp>
          <p:nvSpPr>
            <p:cNvPr id="23" name="Teardrop 22"/>
            <p:cNvSpPr/>
            <p:nvPr/>
          </p:nvSpPr>
          <p:spPr bwMode="auto">
            <a:xfrm rot="8100000">
              <a:off x="5830135" y="4843675"/>
              <a:ext cx="556683" cy="55668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8" tIns="30479" rIns="60958" bIns="30479"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Content Placeholder 2"/>
            <p:cNvSpPr txBox="1"/>
            <p:nvPr/>
          </p:nvSpPr>
          <p:spPr bwMode="auto">
            <a:xfrm>
              <a:off x="5256522" y="5491375"/>
              <a:ext cx="1887711" cy="1016000"/>
            </a:xfrm>
            <a:prstGeom prst="rect">
              <a:avLst/>
            </a:prstGeom>
            <a:noFill/>
            <a:ln>
              <a:noFill/>
            </a:ln>
          </p:spPr>
          <p:txBody>
            <a:bodyPr lIns="60958" tIns="30479" rIns="60958" bIns="30479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助力打造区域地标性绿色低碳建筑</a:t>
              </a:r>
              <a:endParaRPr lang="en-US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grpSp>
          <p:nvGrpSpPr>
            <p:cNvPr id="51" name="Group 30"/>
            <p:cNvGrpSpPr/>
            <p:nvPr/>
          </p:nvGrpSpPr>
          <p:grpSpPr bwMode="auto">
            <a:xfrm>
              <a:off x="5934076" y="4946919"/>
              <a:ext cx="357669" cy="357669"/>
              <a:chOff x="1865313" y="2312988"/>
              <a:chExt cx="446087" cy="446087"/>
            </a:xfrm>
            <a:solidFill>
              <a:schemeClr val="bg1"/>
            </a:solidFill>
          </p:grpSpPr>
          <p:sp>
            <p:nvSpPr>
              <p:cNvPr id="52" name="Freeform 205"/>
              <p:cNvSpPr>
                <a:spLocks noChangeArrowheads="1"/>
              </p:cNvSpPr>
              <p:nvPr/>
            </p:nvSpPr>
            <p:spPr bwMode="auto">
              <a:xfrm>
                <a:off x="2052638" y="2455863"/>
                <a:ext cx="112712" cy="157162"/>
              </a:xfrm>
              <a:custGeom>
                <a:avLst/>
                <a:gdLst>
                  <a:gd name="T0" fmla="*/ 302 w 313"/>
                  <a:gd name="T1" fmla="*/ 196 h 437"/>
                  <a:gd name="T2" fmla="*/ 41 w 313"/>
                  <a:gd name="T3" fmla="*/ 9 h 437"/>
                  <a:gd name="T4" fmla="*/ 10 w 313"/>
                  <a:gd name="T5" fmla="*/ 9 h 437"/>
                  <a:gd name="T6" fmla="*/ 0 w 313"/>
                  <a:gd name="T7" fmla="*/ 30 h 437"/>
                  <a:gd name="T8" fmla="*/ 0 w 313"/>
                  <a:gd name="T9" fmla="*/ 405 h 437"/>
                  <a:gd name="T10" fmla="*/ 10 w 313"/>
                  <a:gd name="T11" fmla="*/ 436 h 437"/>
                  <a:gd name="T12" fmla="*/ 31 w 313"/>
                  <a:gd name="T13" fmla="*/ 436 h 437"/>
                  <a:gd name="T14" fmla="*/ 41 w 313"/>
                  <a:gd name="T15" fmla="*/ 436 h 437"/>
                  <a:gd name="T16" fmla="*/ 302 w 313"/>
                  <a:gd name="T17" fmla="*/ 249 h 437"/>
                  <a:gd name="T18" fmla="*/ 312 w 313"/>
                  <a:gd name="T19" fmla="*/ 217 h 437"/>
                  <a:gd name="T20" fmla="*/ 302 w 313"/>
                  <a:gd name="T21" fmla="*/ 196 h 437"/>
                  <a:gd name="T22" fmla="*/ 302 w 313"/>
                  <a:gd name="T23" fmla="*/ 196 h 437"/>
                  <a:gd name="T24" fmla="*/ 302 w 313"/>
                  <a:gd name="T25" fmla="*/ 19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437">
                    <a:moveTo>
                      <a:pt x="302" y="196"/>
                    </a:moveTo>
                    <a:cubicBezTo>
                      <a:pt x="41" y="9"/>
                      <a:pt x="41" y="9"/>
                      <a:pt x="41" y="9"/>
                    </a:cubicBezTo>
                    <a:cubicBezTo>
                      <a:pt x="31" y="0"/>
                      <a:pt x="20" y="0"/>
                      <a:pt x="10" y="9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26"/>
                      <a:pt x="0" y="436"/>
                      <a:pt x="10" y="436"/>
                    </a:cubicBezTo>
                    <a:cubicBezTo>
                      <a:pt x="20" y="436"/>
                      <a:pt x="20" y="436"/>
                      <a:pt x="31" y="436"/>
                    </a:cubicBezTo>
                    <a:lnTo>
                      <a:pt x="41" y="436"/>
                    </a:ln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12" y="238"/>
                      <a:pt x="312" y="228"/>
                      <a:pt x="312" y="217"/>
                    </a:cubicBezTo>
                    <a:cubicBezTo>
                      <a:pt x="312" y="207"/>
                      <a:pt x="312" y="207"/>
                      <a:pt x="302" y="196"/>
                    </a:cubicBezTo>
                    <a:close/>
                    <a:moveTo>
                      <a:pt x="302" y="196"/>
                    </a:moveTo>
                    <a:lnTo>
                      <a:pt x="302" y="1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06"/>
              <p:cNvSpPr>
                <a:spLocks noChangeArrowheads="1"/>
              </p:cNvSpPr>
              <p:nvPr/>
            </p:nvSpPr>
            <p:spPr bwMode="auto">
              <a:xfrm>
                <a:off x="1865313" y="2312988"/>
                <a:ext cx="446087" cy="446087"/>
              </a:xfrm>
              <a:custGeom>
                <a:avLst/>
                <a:gdLst>
                  <a:gd name="T0" fmla="*/ 614 w 1240"/>
                  <a:gd name="T1" fmla="*/ 0 h 1240"/>
                  <a:gd name="T2" fmla="*/ 0 w 1240"/>
                  <a:gd name="T3" fmla="*/ 614 h 1240"/>
                  <a:gd name="T4" fmla="*/ 614 w 1240"/>
                  <a:gd name="T5" fmla="*/ 1239 h 1240"/>
                  <a:gd name="T6" fmla="*/ 1239 w 1240"/>
                  <a:gd name="T7" fmla="*/ 614 h 1240"/>
                  <a:gd name="T8" fmla="*/ 614 w 1240"/>
                  <a:gd name="T9" fmla="*/ 0 h 1240"/>
                  <a:gd name="T10" fmla="*/ 614 w 1240"/>
                  <a:gd name="T11" fmla="*/ 1135 h 1240"/>
                  <a:gd name="T12" fmla="*/ 104 w 1240"/>
                  <a:gd name="T13" fmla="*/ 614 h 1240"/>
                  <a:gd name="T14" fmla="*/ 614 w 1240"/>
                  <a:gd name="T15" fmla="*/ 104 h 1240"/>
                  <a:gd name="T16" fmla="*/ 1135 w 1240"/>
                  <a:gd name="T17" fmla="*/ 614 h 1240"/>
                  <a:gd name="T18" fmla="*/ 614 w 1240"/>
                  <a:gd name="T19" fmla="*/ 1135 h 1240"/>
                  <a:gd name="T20" fmla="*/ 614 w 1240"/>
                  <a:gd name="T21" fmla="*/ 1135 h 1240"/>
                  <a:gd name="T22" fmla="*/ 614 w 1240"/>
                  <a:gd name="T23" fmla="*/ 1135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0" h="1240">
                    <a:moveTo>
                      <a:pt x="614" y="0"/>
                    </a:moveTo>
                    <a:cubicBezTo>
                      <a:pt x="271" y="0"/>
                      <a:pt x="0" y="271"/>
                      <a:pt x="0" y="614"/>
                    </a:cubicBezTo>
                    <a:cubicBezTo>
                      <a:pt x="0" y="958"/>
                      <a:pt x="271" y="1239"/>
                      <a:pt x="614" y="1239"/>
                    </a:cubicBezTo>
                    <a:cubicBezTo>
                      <a:pt x="969" y="1239"/>
                      <a:pt x="1239" y="958"/>
                      <a:pt x="1239" y="614"/>
                    </a:cubicBezTo>
                    <a:cubicBezTo>
                      <a:pt x="1239" y="271"/>
                      <a:pt x="969" y="0"/>
                      <a:pt x="614" y="0"/>
                    </a:cubicBezTo>
                    <a:close/>
                    <a:moveTo>
                      <a:pt x="614" y="1135"/>
                    </a:moveTo>
                    <a:cubicBezTo>
                      <a:pt x="333" y="1135"/>
                      <a:pt x="104" y="906"/>
                      <a:pt x="104" y="614"/>
                    </a:cubicBezTo>
                    <a:cubicBezTo>
                      <a:pt x="104" y="333"/>
                      <a:pt x="333" y="104"/>
                      <a:pt x="614" y="104"/>
                    </a:cubicBezTo>
                    <a:cubicBezTo>
                      <a:pt x="906" y="104"/>
                      <a:pt x="1135" y="333"/>
                      <a:pt x="1135" y="614"/>
                    </a:cubicBezTo>
                    <a:cubicBezTo>
                      <a:pt x="1135" y="906"/>
                      <a:pt x="906" y="1135"/>
                      <a:pt x="614" y="1135"/>
                    </a:cubicBezTo>
                    <a:close/>
                    <a:moveTo>
                      <a:pt x="614" y="1135"/>
                    </a:moveTo>
                    <a:lnTo>
                      <a:pt x="614" y="11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900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9277626" y="4841858"/>
            <a:ext cx="1975485" cy="1663700"/>
            <a:chOff x="9278455" y="4841857"/>
            <a:chExt cx="1975999" cy="1663700"/>
          </a:xfrm>
        </p:grpSpPr>
        <p:sp>
          <p:nvSpPr>
            <p:cNvPr id="21" name="Teardrop 20"/>
            <p:cNvSpPr/>
            <p:nvPr/>
          </p:nvSpPr>
          <p:spPr bwMode="auto">
            <a:xfrm rot="8100000">
              <a:off x="9852069" y="4841857"/>
              <a:ext cx="556683" cy="55668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8" tIns="30479" rIns="60958" bIns="30479"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Content Placeholder 2"/>
            <p:cNvSpPr txBox="1"/>
            <p:nvPr/>
          </p:nvSpPr>
          <p:spPr bwMode="auto">
            <a:xfrm>
              <a:off x="9278455" y="5489557"/>
              <a:ext cx="1975999" cy="1016000"/>
            </a:xfrm>
            <a:prstGeom prst="rect">
              <a:avLst/>
            </a:prstGeom>
            <a:noFill/>
            <a:ln>
              <a:noFill/>
            </a:ln>
          </p:spPr>
          <p:txBody>
            <a:bodyPr lIns="60958" tIns="30479" rIns="60958" bIns="30479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做好GCC项目交易，尽早参与CCER项目注册和开发</a:t>
              </a:r>
              <a:endParaRPr lang="en-US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6" name="Freeform 576"/>
            <p:cNvSpPr>
              <a:spLocks noChangeArrowheads="1"/>
            </p:cNvSpPr>
            <p:nvPr/>
          </p:nvSpPr>
          <p:spPr bwMode="auto">
            <a:xfrm>
              <a:off x="9974502" y="4969156"/>
              <a:ext cx="321257" cy="321257"/>
            </a:xfrm>
            <a:custGeom>
              <a:avLst/>
              <a:gdLst>
                <a:gd name="T0" fmla="*/ 1664 w 1690"/>
                <a:gd name="T1" fmla="*/ 1037 h 1690"/>
                <a:gd name="T2" fmla="*/ 1689 w 1690"/>
                <a:gd name="T3" fmla="*/ 1037 h 1690"/>
                <a:gd name="T4" fmla="*/ 1689 w 1690"/>
                <a:gd name="T5" fmla="*/ 669 h 1690"/>
                <a:gd name="T6" fmla="*/ 1446 w 1690"/>
                <a:gd name="T7" fmla="*/ 669 h 1690"/>
                <a:gd name="T8" fmla="*/ 1396 w 1690"/>
                <a:gd name="T9" fmla="*/ 543 h 1690"/>
                <a:gd name="T10" fmla="*/ 1547 w 1690"/>
                <a:gd name="T11" fmla="*/ 393 h 1690"/>
                <a:gd name="T12" fmla="*/ 1572 w 1690"/>
                <a:gd name="T13" fmla="*/ 376 h 1690"/>
                <a:gd name="T14" fmla="*/ 1547 w 1690"/>
                <a:gd name="T15" fmla="*/ 359 h 1690"/>
                <a:gd name="T16" fmla="*/ 1329 w 1690"/>
                <a:gd name="T17" fmla="*/ 134 h 1690"/>
                <a:gd name="T18" fmla="*/ 1312 w 1690"/>
                <a:gd name="T19" fmla="*/ 117 h 1690"/>
                <a:gd name="T20" fmla="*/ 1288 w 1690"/>
                <a:gd name="T21" fmla="*/ 134 h 1690"/>
                <a:gd name="T22" fmla="*/ 1137 w 1690"/>
                <a:gd name="T23" fmla="*/ 284 h 1690"/>
                <a:gd name="T24" fmla="*/ 1020 w 1690"/>
                <a:gd name="T25" fmla="*/ 234 h 1690"/>
                <a:gd name="T26" fmla="*/ 1020 w 1690"/>
                <a:gd name="T27" fmla="*/ 0 h 1690"/>
                <a:gd name="T28" fmla="*/ 660 w 1690"/>
                <a:gd name="T29" fmla="*/ 0 h 1690"/>
                <a:gd name="T30" fmla="*/ 660 w 1690"/>
                <a:gd name="T31" fmla="*/ 234 h 1690"/>
                <a:gd name="T32" fmla="*/ 552 w 1690"/>
                <a:gd name="T33" fmla="*/ 284 h 1690"/>
                <a:gd name="T34" fmla="*/ 401 w 1690"/>
                <a:gd name="T35" fmla="*/ 134 h 1690"/>
                <a:gd name="T36" fmla="*/ 385 w 1690"/>
                <a:gd name="T37" fmla="*/ 117 h 1690"/>
                <a:gd name="T38" fmla="*/ 125 w 1690"/>
                <a:gd name="T39" fmla="*/ 376 h 1690"/>
                <a:gd name="T40" fmla="*/ 142 w 1690"/>
                <a:gd name="T41" fmla="*/ 393 h 1690"/>
                <a:gd name="T42" fmla="*/ 284 w 1690"/>
                <a:gd name="T43" fmla="*/ 535 h 1690"/>
                <a:gd name="T44" fmla="*/ 234 w 1690"/>
                <a:gd name="T45" fmla="*/ 660 h 1690"/>
                <a:gd name="T46" fmla="*/ 0 w 1690"/>
                <a:gd name="T47" fmla="*/ 660 h 1690"/>
                <a:gd name="T48" fmla="*/ 0 w 1690"/>
                <a:gd name="T49" fmla="*/ 1028 h 1690"/>
                <a:gd name="T50" fmla="*/ 234 w 1690"/>
                <a:gd name="T51" fmla="*/ 1028 h 1690"/>
                <a:gd name="T52" fmla="*/ 284 w 1690"/>
                <a:gd name="T53" fmla="*/ 1154 h 1690"/>
                <a:gd name="T54" fmla="*/ 142 w 1690"/>
                <a:gd name="T55" fmla="*/ 1296 h 1690"/>
                <a:gd name="T56" fmla="*/ 125 w 1690"/>
                <a:gd name="T57" fmla="*/ 1312 h 1690"/>
                <a:gd name="T58" fmla="*/ 142 w 1690"/>
                <a:gd name="T59" fmla="*/ 1338 h 1690"/>
                <a:gd name="T60" fmla="*/ 359 w 1690"/>
                <a:gd name="T61" fmla="*/ 1555 h 1690"/>
                <a:gd name="T62" fmla="*/ 385 w 1690"/>
                <a:gd name="T63" fmla="*/ 1572 h 1690"/>
                <a:gd name="T64" fmla="*/ 401 w 1690"/>
                <a:gd name="T65" fmla="*/ 1555 h 1690"/>
                <a:gd name="T66" fmla="*/ 552 w 1690"/>
                <a:gd name="T67" fmla="*/ 1413 h 1690"/>
                <a:gd name="T68" fmla="*/ 669 w 1690"/>
                <a:gd name="T69" fmla="*/ 1455 h 1690"/>
                <a:gd name="T70" fmla="*/ 669 w 1690"/>
                <a:gd name="T71" fmla="*/ 1689 h 1690"/>
                <a:gd name="T72" fmla="*/ 1037 w 1690"/>
                <a:gd name="T73" fmla="*/ 1689 h 1690"/>
                <a:gd name="T74" fmla="*/ 1037 w 1690"/>
                <a:gd name="T75" fmla="*/ 1455 h 1690"/>
                <a:gd name="T76" fmla="*/ 1137 w 1690"/>
                <a:gd name="T77" fmla="*/ 1404 h 1690"/>
                <a:gd name="T78" fmla="*/ 1312 w 1690"/>
                <a:gd name="T79" fmla="*/ 1572 h 1690"/>
                <a:gd name="T80" fmla="*/ 1329 w 1690"/>
                <a:gd name="T81" fmla="*/ 1555 h 1690"/>
                <a:gd name="T82" fmla="*/ 1547 w 1690"/>
                <a:gd name="T83" fmla="*/ 1338 h 1690"/>
                <a:gd name="T84" fmla="*/ 1572 w 1690"/>
                <a:gd name="T85" fmla="*/ 1312 h 1690"/>
                <a:gd name="T86" fmla="*/ 1396 w 1690"/>
                <a:gd name="T87" fmla="*/ 1145 h 1690"/>
                <a:gd name="T88" fmla="*/ 1446 w 1690"/>
                <a:gd name="T89" fmla="*/ 1037 h 1690"/>
                <a:gd name="T90" fmla="*/ 1664 w 1690"/>
                <a:gd name="T91" fmla="*/ 1037 h 1690"/>
                <a:gd name="T92" fmla="*/ 1221 w 1690"/>
                <a:gd name="T93" fmla="*/ 844 h 1690"/>
                <a:gd name="T94" fmla="*/ 844 w 1690"/>
                <a:gd name="T95" fmla="*/ 1229 h 1690"/>
                <a:gd name="T96" fmla="*/ 460 w 1690"/>
                <a:gd name="T97" fmla="*/ 844 h 1690"/>
                <a:gd name="T98" fmla="*/ 844 w 1690"/>
                <a:gd name="T99" fmla="*/ 468 h 1690"/>
                <a:gd name="T100" fmla="*/ 1221 w 1690"/>
                <a:gd name="T101" fmla="*/ 844 h 1690"/>
                <a:gd name="T102" fmla="*/ 1221 w 1690"/>
                <a:gd name="T103" fmla="*/ 844 h 1690"/>
                <a:gd name="T104" fmla="*/ 1221 w 1690"/>
                <a:gd name="T105" fmla="*/ 844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0958" tIns="30479" rIns="60958" bIns="30479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519761" y="2261103"/>
            <a:ext cx="1361826" cy="1265246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4519756" y="3055285"/>
            <a:ext cx="963989" cy="1579856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5291628" y="3611380"/>
            <a:ext cx="1385628" cy="1108790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26099" y="3718519"/>
            <a:ext cx="1589647" cy="999952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6566747" y="2346135"/>
            <a:ext cx="1132304" cy="1530538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6194415" y="1645492"/>
            <a:ext cx="1193510" cy="1542443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4893791" y="1609775"/>
            <a:ext cx="1577745" cy="1108790"/>
          </a:xfrm>
          <a:custGeom>
            <a:avLst/>
            <a:gdLst>
              <a:gd name="T0" fmla="*/ 3843 w 4094"/>
              <a:gd name="T1" fmla="*/ 1938 h 2876"/>
              <a:gd name="T2" fmla="*/ 3843 w 4094"/>
              <a:gd name="T3" fmla="*/ 1938 h 2876"/>
              <a:gd name="T4" fmla="*/ 3937 w 4094"/>
              <a:gd name="T5" fmla="*/ 1250 h 2876"/>
              <a:gd name="T6" fmla="*/ 3437 w 4094"/>
              <a:gd name="T7" fmla="*/ 1063 h 2876"/>
              <a:gd name="T8" fmla="*/ 3094 w 4094"/>
              <a:gd name="T9" fmla="*/ 0 h 2876"/>
              <a:gd name="T10" fmla="*/ 0 w 4094"/>
              <a:gd name="T11" fmla="*/ 1500 h 2876"/>
              <a:gd name="T12" fmla="*/ 688 w 4094"/>
              <a:gd name="T13" fmla="*/ 1750 h 2876"/>
              <a:gd name="T14" fmla="*/ 1250 w 4094"/>
              <a:gd name="T15" fmla="*/ 1532 h 2876"/>
              <a:gd name="T16" fmla="*/ 1969 w 4094"/>
              <a:gd name="T17" fmla="*/ 2219 h 2876"/>
              <a:gd name="T18" fmla="*/ 3063 w 4094"/>
              <a:gd name="T19" fmla="*/ 2594 h 2876"/>
              <a:gd name="T20" fmla="*/ 3125 w 4094"/>
              <a:gd name="T21" fmla="*/ 2594 h 2876"/>
              <a:gd name="T22" fmla="*/ 4031 w 4094"/>
              <a:gd name="T23" fmla="*/ 2875 h 2876"/>
              <a:gd name="T24" fmla="*/ 3749 w 4094"/>
              <a:gd name="T25" fmla="*/ 2000 h 2876"/>
              <a:gd name="T26" fmla="*/ 3843 w 4094"/>
              <a:gd name="T27" fmla="*/ 1938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94" h="2876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none" lIns="121892" tIns="60946" rIns="121892" bIns="60946" anchor="ctr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grpSp>
        <p:nvGrpSpPr>
          <p:cNvPr id="36" name="Group 30"/>
          <p:cNvGrpSpPr/>
          <p:nvPr/>
        </p:nvGrpSpPr>
        <p:grpSpPr bwMode="auto">
          <a:xfrm>
            <a:off x="4872509" y="3186091"/>
            <a:ext cx="319680" cy="319763"/>
            <a:chOff x="1865313" y="2312988"/>
            <a:chExt cx="446087" cy="446087"/>
          </a:xfrm>
          <a:solidFill>
            <a:schemeClr val="bg1"/>
          </a:solidFill>
        </p:grpSpPr>
        <p:sp>
          <p:nvSpPr>
            <p:cNvPr id="37" name="Freeform 205"/>
            <p:cNvSpPr>
              <a:spLocks noChangeArrowheads="1"/>
            </p:cNvSpPr>
            <p:nvPr/>
          </p:nvSpPr>
          <p:spPr bwMode="auto">
            <a:xfrm>
              <a:off x="2052638" y="2455863"/>
              <a:ext cx="112712" cy="157162"/>
            </a:xfrm>
            <a:custGeom>
              <a:avLst/>
              <a:gdLst>
                <a:gd name="T0" fmla="*/ 302 w 313"/>
                <a:gd name="T1" fmla="*/ 196 h 437"/>
                <a:gd name="T2" fmla="*/ 41 w 313"/>
                <a:gd name="T3" fmla="*/ 9 h 437"/>
                <a:gd name="T4" fmla="*/ 10 w 313"/>
                <a:gd name="T5" fmla="*/ 9 h 437"/>
                <a:gd name="T6" fmla="*/ 0 w 313"/>
                <a:gd name="T7" fmla="*/ 30 h 437"/>
                <a:gd name="T8" fmla="*/ 0 w 313"/>
                <a:gd name="T9" fmla="*/ 405 h 437"/>
                <a:gd name="T10" fmla="*/ 10 w 313"/>
                <a:gd name="T11" fmla="*/ 436 h 437"/>
                <a:gd name="T12" fmla="*/ 31 w 313"/>
                <a:gd name="T13" fmla="*/ 436 h 437"/>
                <a:gd name="T14" fmla="*/ 41 w 313"/>
                <a:gd name="T15" fmla="*/ 436 h 437"/>
                <a:gd name="T16" fmla="*/ 302 w 313"/>
                <a:gd name="T17" fmla="*/ 249 h 437"/>
                <a:gd name="T18" fmla="*/ 312 w 313"/>
                <a:gd name="T19" fmla="*/ 217 h 437"/>
                <a:gd name="T20" fmla="*/ 302 w 313"/>
                <a:gd name="T21" fmla="*/ 196 h 437"/>
                <a:gd name="T22" fmla="*/ 302 w 313"/>
                <a:gd name="T23" fmla="*/ 196 h 437"/>
                <a:gd name="T24" fmla="*/ 302 w 313"/>
                <a:gd name="T25" fmla="*/ 1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437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Freeform 206"/>
            <p:cNvSpPr>
              <a:spLocks noChangeArrowheads="1"/>
            </p:cNvSpPr>
            <p:nvPr/>
          </p:nvSpPr>
          <p:spPr bwMode="auto">
            <a:xfrm>
              <a:off x="1865313" y="2312988"/>
              <a:ext cx="446087" cy="446087"/>
            </a:xfrm>
            <a:custGeom>
              <a:avLst/>
              <a:gdLst>
                <a:gd name="T0" fmla="*/ 614 w 1240"/>
                <a:gd name="T1" fmla="*/ 0 h 1240"/>
                <a:gd name="T2" fmla="*/ 0 w 1240"/>
                <a:gd name="T3" fmla="*/ 614 h 1240"/>
                <a:gd name="T4" fmla="*/ 614 w 1240"/>
                <a:gd name="T5" fmla="*/ 1239 h 1240"/>
                <a:gd name="T6" fmla="*/ 1239 w 1240"/>
                <a:gd name="T7" fmla="*/ 614 h 1240"/>
                <a:gd name="T8" fmla="*/ 614 w 1240"/>
                <a:gd name="T9" fmla="*/ 0 h 1240"/>
                <a:gd name="T10" fmla="*/ 614 w 1240"/>
                <a:gd name="T11" fmla="*/ 1135 h 1240"/>
                <a:gd name="T12" fmla="*/ 104 w 1240"/>
                <a:gd name="T13" fmla="*/ 614 h 1240"/>
                <a:gd name="T14" fmla="*/ 614 w 1240"/>
                <a:gd name="T15" fmla="*/ 104 h 1240"/>
                <a:gd name="T16" fmla="*/ 1135 w 1240"/>
                <a:gd name="T17" fmla="*/ 614 h 1240"/>
                <a:gd name="T18" fmla="*/ 614 w 1240"/>
                <a:gd name="T19" fmla="*/ 1135 h 1240"/>
                <a:gd name="T20" fmla="*/ 614 w 1240"/>
                <a:gd name="T21" fmla="*/ 1135 h 1240"/>
                <a:gd name="T22" fmla="*/ 614 w 1240"/>
                <a:gd name="T23" fmla="*/ 113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89523" y="2357641"/>
            <a:ext cx="265426" cy="315273"/>
            <a:chOff x="2060819" y="1388284"/>
            <a:chExt cx="271040" cy="321860"/>
          </a:xfrm>
          <a:solidFill>
            <a:schemeClr val="bg1"/>
          </a:solidFill>
        </p:grpSpPr>
        <p:sp>
          <p:nvSpPr>
            <p:cNvPr id="45" name="Freeform 201"/>
            <p:cNvSpPr>
              <a:spLocks noChangeArrowheads="1"/>
            </p:cNvSpPr>
            <p:nvPr/>
          </p:nvSpPr>
          <p:spPr bwMode="auto">
            <a:xfrm>
              <a:off x="2060819" y="1388284"/>
              <a:ext cx="271040" cy="307527"/>
            </a:xfrm>
            <a:custGeom>
              <a:avLst/>
              <a:gdLst>
                <a:gd name="T0" fmla="*/ 718 w 917"/>
                <a:gd name="T1" fmla="*/ 583 h 1042"/>
                <a:gd name="T2" fmla="*/ 853 w 917"/>
                <a:gd name="T3" fmla="*/ 354 h 1042"/>
                <a:gd name="T4" fmla="*/ 885 w 917"/>
                <a:gd name="T5" fmla="*/ 270 h 1042"/>
                <a:gd name="T6" fmla="*/ 895 w 917"/>
                <a:gd name="T7" fmla="*/ 229 h 1042"/>
                <a:gd name="T8" fmla="*/ 895 w 917"/>
                <a:gd name="T9" fmla="*/ 208 h 1042"/>
                <a:gd name="T10" fmla="*/ 906 w 917"/>
                <a:gd name="T11" fmla="*/ 93 h 1042"/>
                <a:gd name="T12" fmla="*/ 906 w 917"/>
                <a:gd name="T13" fmla="*/ 41 h 1042"/>
                <a:gd name="T14" fmla="*/ 906 w 917"/>
                <a:gd name="T15" fmla="*/ 20 h 1042"/>
                <a:gd name="T16" fmla="*/ 906 w 917"/>
                <a:gd name="T17" fmla="*/ 10 h 1042"/>
                <a:gd name="T18" fmla="*/ 895 w 917"/>
                <a:gd name="T19" fmla="*/ 0 h 1042"/>
                <a:gd name="T20" fmla="*/ 885 w 917"/>
                <a:gd name="T21" fmla="*/ 0 h 1042"/>
                <a:gd name="T22" fmla="*/ 864 w 917"/>
                <a:gd name="T23" fmla="*/ 10 h 1042"/>
                <a:gd name="T24" fmla="*/ 812 w 917"/>
                <a:gd name="T25" fmla="*/ 20 h 1042"/>
                <a:gd name="T26" fmla="*/ 635 w 917"/>
                <a:gd name="T27" fmla="*/ 104 h 1042"/>
                <a:gd name="T28" fmla="*/ 395 w 917"/>
                <a:gd name="T29" fmla="*/ 333 h 1042"/>
                <a:gd name="T30" fmla="*/ 333 w 917"/>
                <a:gd name="T31" fmla="*/ 375 h 1042"/>
                <a:gd name="T32" fmla="*/ 10 w 917"/>
                <a:gd name="T33" fmla="*/ 583 h 1042"/>
                <a:gd name="T34" fmla="*/ 41 w 917"/>
                <a:gd name="T35" fmla="*/ 625 h 1042"/>
                <a:gd name="T36" fmla="*/ 531 w 917"/>
                <a:gd name="T37" fmla="*/ 999 h 1042"/>
                <a:gd name="T38" fmla="*/ 562 w 917"/>
                <a:gd name="T39" fmla="*/ 1020 h 1042"/>
                <a:gd name="T40" fmla="*/ 698 w 917"/>
                <a:gd name="T41" fmla="*/ 656 h 1042"/>
                <a:gd name="T42" fmla="*/ 718 w 917"/>
                <a:gd name="T43" fmla="*/ 583 h 1042"/>
                <a:gd name="T44" fmla="*/ 666 w 917"/>
                <a:gd name="T45" fmla="*/ 458 h 1042"/>
                <a:gd name="T46" fmla="*/ 562 w 917"/>
                <a:gd name="T47" fmla="*/ 468 h 1042"/>
                <a:gd name="T48" fmla="*/ 520 w 917"/>
                <a:gd name="T49" fmla="*/ 354 h 1042"/>
                <a:gd name="T50" fmla="*/ 531 w 917"/>
                <a:gd name="T51" fmla="*/ 333 h 1042"/>
                <a:gd name="T52" fmla="*/ 645 w 917"/>
                <a:gd name="T53" fmla="*/ 323 h 1042"/>
                <a:gd name="T54" fmla="*/ 677 w 917"/>
                <a:gd name="T55" fmla="*/ 437 h 1042"/>
                <a:gd name="T56" fmla="*/ 666 w 917"/>
                <a:gd name="T57" fmla="*/ 458 h 1042"/>
                <a:gd name="T58" fmla="*/ 666 w 917"/>
                <a:gd name="T59" fmla="*/ 458 h 1042"/>
                <a:gd name="T60" fmla="*/ 666 w 917"/>
                <a:gd name="T61" fmla="*/ 45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7" h="1042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202"/>
            <p:cNvSpPr>
              <a:spLocks noChangeArrowheads="1"/>
            </p:cNvSpPr>
            <p:nvPr/>
          </p:nvSpPr>
          <p:spPr bwMode="auto">
            <a:xfrm>
              <a:off x="2131185" y="1637172"/>
              <a:ext cx="58639" cy="67760"/>
            </a:xfrm>
            <a:custGeom>
              <a:avLst/>
              <a:gdLst>
                <a:gd name="T0" fmla="*/ 42 w 199"/>
                <a:gd name="T1" fmla="*/ 219 h 230"/>
                <a:gd name="T2" fmla="*/ 188 w 199"/>
                <a:gd name="T3" fmla="*/ 31 h 230"/>
                <a:gd name="T4" fmla="*/ 156 w 199"/>
                <a:gd name="T5" fmla="*/ 10 h 230"/>
                <a:gd name="T6" fmla="*/ 11 w 199"/>
                <a:gd name="T7" fmla="*/ 198 h 230"/>
                <a:gd name="T8" fmla="*/ 42 w 199"/>
                <a:gd name="T9" fmla="*/ 219 h 230"/>
                <a:gd name="T10" fmla="*/ 42 w 199"/>
                <a:gd name="T11" fmla="*/ 219 h 230"/>
                <a:gd name="T12" fmla="*/ 42 w 199"/>
                <a:gd name="T13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30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203"/>
            <p:cNvSpPr>
              <a:spLocks noChangeArrowheads="1"/>
            </p:cNvSpPr>
            <p:nvPr/>
          </p:nvSpPr>
          <p:spPr bwMode="auto">
            <a:xfrm>
              <a:off x="2084274" y="1615019"/>
              <a:ext cx="76882" cy="95125"/>
            </a:xfrm>
            <a:custGeom>
              <a:avLst/>
              <a:gdLst>
                <a:gd name="T0" fmla="*/ 31 w 261"/>
                <a:gd name="T1" fmla="*/ 313 h 324"/>
                <a:gd name="T2" fmla="*/ 250 w 261"/>
                <a:gd name="T3" fmla="*/ 31 h 324"/>
                <a:gd name="T4" fmla="*/ 219 w 261"/>
                <a:gd name="T5" fmla="*/ 11 h 324"/>
                <a:gd name="T6" fmla="*/ 10 w 261"/>
                <a:gd name="T7" fmla="*/ 292 h 324"/>
                <a:gd name="T8" fmla="*/ 31 w 261"/>
                <a:gd name="T9" fmla="*/ 313 h 324"/>
                <a:gd name="T10" fmla="*/ 31 w 261"/>
                <a:gd name="T11" fmla="*/ 313 h 324"/>
                <a:gd name="T12" fmla="*/ 31 w 261"/>
                <a:gd name="T13" fmla="*/ 31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24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204"/>
            <p:cNvSpPr>
              <a:spLocks noChangeArrowheads="1"/>
            </p:cNvSpPr>
            <p:nvPr/>
          </p:nvSpPr>
          <p:spPr bwMode="auto">
            <a:xfrm>
              <a:off x="2075153" y="1591564"/>
              <a:ext cx="58638" cy="70366"/>
            </a:xfrm>
            <a:custGeom>
              <a:avLst/>
              <a:gdLst>
                <a:gd name="T0" fmla="*/ 41 w 199"/>
                <a:gd name="T1" fmla="*/ 229 h 240"/>
                <a:gd name="T2" fmla="*/ 187 w 199"/>
                <a:gd name="T3" fmla="*/ 42 h 240"/>
                <a:gd name="T4" fmla="*/ 156 w 199"/>
                <a:gd name="T5" fmla="*/ 21 h 240"/>
                <a:gd name="T6" fmla="*/ 10 w 199"/>
                <a:gd name="T7" fmla="*/ 208 h 240"/>
                <a:gd name="T8" fmla="*/ 41 w 199"/>
                <a:gd name="T9" fmla="*/ 229 h 240"/>
                <a:gd name="T10" fmla="*/ 41 w 199"/>
                <a:gd name="T11" fmla="*/ 229 h 240"/>
                <a:gd name="T12" fmla="*/ 41 w 199"/>
                <a:gd name="T13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0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0" name="Freeform 298"/>
          <p:cNvSpPr>
            <a:spLocks noChangeArrowheads="1"/>
          </p:cNvSpPr>
          <p:nvPr/>
        </p:nvSpPr>
        <p:spPr bwMode="auto">
          <a:xfrm>
            <a:off x="6256020" y="4139497"/>
            <a:ext cx="309263" cy="309342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54" name="Freeform 526"/>
          <p:cNvSpPr>
            <a:spLocks noChangeArrowheads="1"/>
          </p:cNvSpPr>
          <p:nvPr/>
        </p:nvSpPr>
        <p:spPr bwMode="auto">
          <a:xfrm rot="20348499">
            <a:off x="6162875" y="2021474"/>
            <a:ext cx="255699" cy="331478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55" name="Freeform 168"/>
          <p:cNvSpPr>
            <a:spLocks noChangeArrowheads="1"/>
          </p:cNvSpPr>
          <p:nvPr/>
        </p:nvSpPr>
        <p:spPr bwMode="auto">
          <a:xfrm>
            <a:off x="6931817" y="2610253"/>
            <a:ext cx="244464" cy="244525"/>
          </a:xfrm>
          <a:custGeom>
            <a:avLst/>
            <a:gdLst>
              <a:gd name="T0" fmla="*/ 521 w 1043"/>
              <a:gd name="T1" fmla="*/ 0 h 1043"/>
              <a:gd name="T2" fmla="*/ 0 w 1043"/>
              <a:gd name="T3" fmla="*/ 521 h 1043"/>
              <a:gd name="T4" fmla="*/ 521 w 1043"/>
              <a:gd name="T5" fmla="*/ 1042 h 1043"/>
              <a:gd name="T6" fmla="*/ 1042 w 1043"/>
              <a:gd name="T7" fmla="*/ 521 h 1043"/>
              <a:gd name="T8" fmla="*/ 521 w 1043"/>
              <a:gd name="T9" fmla="*/ 0 h 1043"/>
              <a:gd name="T10" fmla="*/ 323 w 1043"/>
              <a:gd name="T11" fmla="*/ 781 h 1043"/>
              <a:gd name="T12" fmla="*/ 323 w 1043"/>
              <a:gd name="T13" fmla="*/ 260 h 1043"/>
              <a:gd name="T14" fmla="*/ 844 w 1043"/>
              <a:gd name="T15" fmla="*/ 521 h 1043"/>
              <a:gd name="T16" fmla="*/ 323 w 1043"/>
              <a:gd name="T17" fmla="*/ 781 h 1043"/>
              <a:gd name="T18" fmla="*/ 323 w 1043"/>
              <a:gd name="T19" fmla="*/ 781 h 1043"/>
              <a:gd name="T20" fmla="*/ 323 w 1043"/>
              <a:gd name="T21" fmla="*/ 781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3" h="1043">
                <a:moveTo>
                  <a:pt x="521" y="0"/>
                </a:moveTo>
                <a:cubicBezTo>
                  <a:pt x="229" y="0"/>
                  <a:pt x="0" y="240"/>
                  <a:pt x="0" y="521"/>
                </a:cubicBezTo>
                <a:cubicBezTo>
                  <a:pt x="0" y="812"/>
                  <a:pt x="229" y="1042"/>
                  <a:pt x="521" y="1042"/>
                </a:cubicBezTo>
                <a:cubicBezTo>
                  <a:pt x="802" y="1042"/>
                  <a:pt x="1042" y="812"/>
                  <a:pt x="1042" y="521"/>
                </a:cubicBezTo>
                <a:cubicBezTo>
                  <a:pt x="1042" y="240"/>
                  <a:pt x="802" y="0"/>
                  <a:pt x="521" y="0"/>
                </a:cubicBezTo>
                <a:close/>
                <a:moveTo>
                  <a:pt x="323" y="781"/>
                </a:moveTo>
                <a:cubicBezTo>
                  <a:pt x="323" y="260"/>
                  <a:pt x="323" y="260"/>
                  <a:pt x="323" y="260"/>
                </a:cubicBezTo>
                <a:cubicBezTo>
                  <a:pt x="844" y="521"/>
                  <a:pt x="844" y="521"/>
                  <a:pt x="844" y="521"/>
                </a:cubicBezTo>
                <a:lnTo>
                  <a:pt x="323" y="781"/>
                </a:lnTo>
                <a:close/>
                <a:moveTo>
                  <a:pt x="323" y="781"/>
                </a:moveTo>
                <a:lnTo>
                  <a:pt x="323" y="7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57" name="Freeform 576"/>
          <p:cNvSpPr>
            <a:spLocks noChangeArrowheads="1"/>
          </p:cNvSpPr>
          <p:nvPr/>
        </p:nvSpPr>
        <p:spPr bwMode="auto">
          <a:xfrm>
            <a:off x="6963664" y="3523625"/>
            <a:ext cx="287136" cy="287210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58" name="Freeform 523"/>
          <p:cNvSpPr>
            <a:spLocks noChangeArrowheads="1"/>
          </p:cNvSpPr>
          <p:nvPr/>
        </p:nvSpPr>
        <p:spPr bwMode="auto">
          <a:xfrm>
            <a:off x="5361780" y="4018262"/>
            <a:ext cx="243940" cy="242473"/>
          </a:xfrm>
          <a:custGeom>
            <a:avLst/>
            <a:gdLst>
              <a:gd name="T0" fmla="*/ 268 w 1406"/>
              <a:gd name="T1" fmla="*/ 786 h 1397"/>
              <a:gd name="T2" fmla="*/ 268 w 1406"/>
              <a:gd name="T3" fmla="*/ 1396 h 1397"/>
              <a:gd name="T4" fmla="*/ 310 w 1406"/>
              <a:gd name="T5" fmla="*/ 1396 h 1397"/>
              <a:gd name="T6" fmla="*/ 351 w 1406"/>
              <a:gd name="T7" fmla="*/ 1396 h 1397"/>
              <a:gd name="T8" fmla="*/ 351 w 1406"/>
              <a:gd name="T9" fmla="*/ 786 h 1397"/>
              <a:gd name="T10" fmla="*/ 310 w 1406"/>
              <a:gd name="T11" fmla="*/ 786 h 1397"/>
              <a:gd name="T12" fmla="*/ 268 w 1406"/>
              <a:gd name="T13" fmla="*/ 786 h 1397"/>
              <a:gd name="T14" fmla="*/ 1054 w 1406"/>
              <a:gd name="T15" fmla="*/ 786 h 1397"/>
              <a:gd name="T16" fmla="*/ 1054 w 1406"/>
              <a:gd name="T17" fmla="*/ 1396 h 1397"/>
              <a:gd name="T18" fmla="*/ 1096 w 1406"/>
              <a:gd name="T19" fmla="*/ 1396 h 1397"/>
              <a:gd name="T20" fmla="*/ 1137 w 1406"/>
              <a:gd name="T21" fmla="*/ 1396 h 1397"/>
              <a:gd name="T22" fmla="*/ 1137 w 1406"/>
              <a:gd name="T23" fmla="*/ 786 h 1397"/>
              <a:gd name="T24" fmla="*/ 1096 w 1406"/>
              <a:gd name="T25" fmla="*/ 786 h 1397"/>
              <a:gd name="T26" fmla="*/ 1054 w 1406"/>
              <a:gd name="T27" fmla="*/ 786 h 1397"/>
              <a:gd name="T28" fmla="*/ 1405 w 1406"/>
              <a:gd name="T29" fmla="*/ 702 h 1397"/>
              <a:gd name="T30" fmla="*/ 703 w 1406"/>
              <a:gd name="T31" fmla="*/ 0 h 1397"/>
              <a:gd name="T32" fmla="*/ 0 w 1406"/>
              <a:gd name="T33" fmla="*/ 702 h 1397"/>
              <a:gd name="T34" fmla="*/ 42 w 1406"/>
              <a:gd name="T35" fmla="*/ 936 h 1397"/>
              <a:gd name="T36" fmla="*/ 0 w 1406"/>
              <a:gd name="T37" fmla="*/ 1095 h 1397"/>
              <a:gd name="T38" fmla="*/ 176 w 1406"/>
              <a:gd name="T39" fmla="*/ 1371 h 1397"/>
              <a:gd name="T40" fmla="*/ 176 w 1406"/>
              <a:gd name="T41" fmla="*/ 811 h 1397"/>
              <a:gd name="T42" fmla="*/ 101 w 1406"/>
              <a:gd name="T43" fmla="*/ 870 h 1397"/>
              <a:gd name="T44" fmla="*/ 92 w 1406"/>
              <a:gd name="T45" fmla="*/ 744 h 1397"/>
              <a:gd name="T46" fmla="*/ 703 w 1406"/>
              <a:gd name="T47" fmla="*/ 134 h 1397"/>
              <a:gd name="T48" fmla="*/ 1313 w 1406"/>
              <a:gd name="T49" fmla="*/ 744 h 1397"/>
              <a:gd name="T50" fmla="*/ 1305 w 1406"/>
              <a:gd name="T51" fmla="*/ 870 h 1397"/>
              <a:gd name="T52" fmla="*/ 1229 w 1406"/>
              <a:gd name="T53" fmla="*/ 811 h 1397"/>
              <a:gd name="T54" fmla="*/ 1229 w 1406"/>
              <a:gd name="T55" fmla="*/ 1371 h 1397"/>
              <a:gd name="T56" fmla="*/ 1405 w 1406"/>
              <a:gd name="T57" fmla="*/ 1095 h 1397"/>
              <a:gd name="T58" fmla="*/ 1363 w 1406"/>
              <a:gd name="T59" fmla="*/ 936 h 1397"/>
              <a:gd name="T60" fmla="*/ 1405 w 1406"/>
              <a:gd name="T61" fmla="*/ 702 h 1397"/>
              <a:gd name="T62" fmla="*/ 1405 w 1406"/>
              <a:gd name="T63" fmla="*/ 702 h 1397"/>
              <a:gd name="T64" fmla="*/ 1405 w 1406"/>
              <a:gd name="T65" fmla="*/ 70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6" h="1397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2" tIns="60946" rIns="121892" bIns="60946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75720" y="91440"/>
            <a:ext cx="5943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353800" y="30480"/>
            <a:ext cx="74676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79"/>
          <p:cNvSpPr txBox="1"/>
          <p:nvPr/>
        </p:nvSpPr>
        <p:spPr>
          <a:xfrm>
            <a:off x="3006090" y="241300"/>
            <a:ext cx="6179820" cy="1151890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2022年度重点工作安排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5" name="图片 4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44145" y="-106045"/>
            <a:ext cx="2917825" cy="1050925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7035" y="1238250"/>
            <a:ext cx="5553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（八）加快打造特色亮点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50" grpId="0" bldLvl="0" animBg="1"/>
      <p:bldP spid="54" grpId="0" bldLvl="0" animBg="1"/>
      <p:bldP spid="55" grpId="0" bldLvl="0" animBg="1"/>
      <p:bldP spid="57" grpId="0" bldLvl="0" animBg="1"/>
      <p:bldP spid="5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222990" y="104140"/>
            <a:ext cx="883920" cy="662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64710" y="2459990"/>
            <a:ext cx="287020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谢谢！</a:t>
            </a:r>
            <a:endParaRPr lang="en-US" altLang="zh-CN" sz="6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Thanks!</a:t>
            </a:r>
            <a:endParaRPr lang="en-US" altLang="zh-CN" sz="6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8255" y="5902325"/>
            <a:ext cx="12215495" cy="958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7853624" y="1697092"/>
            <a:ext cx="4331074" cy="3143250"/>
            <a:chOff x="-22280" y="3443830"/>
            <a:chExt cx="8662147" cy="6286500"/>
          </a:xfrm>
        </p:grpSpPr>
        <p:sp>
          <p:nvSpPr>
            <p:cNvPr id="3" name="Rectangle 2"/>
            <p:cNvSpPr/>
            <p:nvPr/>
          </p:nvSpPr>
          <p:spPr>
            <a:xfrm>
              <a:off x="-22280" y="3443830"/>
              <a:ext cx="8201058" cy="62865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78775" y="3443830"/>
              <a:ext cx="461092" cy="6286500"/>
            </a:xfrm>
            <a:prstGeom prst="rect">
              <a:avLst/>
            </a:prstGeom>
            <a:solidFill>
              <a:schemeClr val="accent1">
                <a:lumMod val="5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34083" y="2939096"/>
            <a:ext cx="6179850" cy="1039544"/>
            <a:chOff x="5988388" y="483017"/>
            <a:chExt cx="12359700" cy="2079087"/>
          </a:xfrm>
        </p:grpSpPr>
        <p:sp>
          <p:nvSpPr>
            <p:cNvPr id="19" name="TextBox 18"/>
            <p:cNvSpPr txBox="1"/>
            <p:nvPr/>
          </p:nvSpPr>
          <p:spPr>
            <a:xfrm>
              <a:off x="5988388" y="483017"/>
              <a:ext cx="12359700" cy="1442720"/>
            </a:xfrm>
            <a:prstGeom prst="rect">
              <a:avLst/>
            </a:prstGeom>
            <a:noFill/>
          </p:spPr>
          <p:txBody>
            <a:bodyPr wrap="square" lIns="45711" tIns="22855" rIns="45711" bIns="22855" rtlCol="0">
              <a:spAutoFit/>
            </a:bodyPr>
            <a:lstStyle/>
            <a:p>
              <a:pPr algn="ctr"/>
              <a:r>
                <a:rPr lang="zh-CN" altLang="id-ID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目  录</a:t>
              </a:r>
              <a:endParaRPr lang="zh-CN" altLang="id-ID" sz="44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69" tIns="22836" rIns="45669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/>
            <p:nvPr/>
          </p:nvSpPr>
          <p:spPr>
            <a:xfrm>
              <a:off x="6339646" y="1632294"/>
              <a:ext cx="11655185" cy="839116"/>
            </a:xfrm>
            <a:prstGeom prst="rect">
              <a:avLst/>
            </a:prstGeom>
          </p:spPr>
          <p:txBody>
            <a:bodyPr vert="horz" lIns="108745" tIns="54372" rIns="108745" bIns="54372" rtlCol="0">
              <a:norm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CONTENTS</a:t>
              </a:r>
              <a:endParaRPr lang="en-US" sz="155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13" name="AutoShape 17"/>
          <p:cNvSpPr>
            <a:spLocks noChangeAspect="1"/>
          </p:cNvSpPr>
          <p:nvPr/>
        </p:nvSpPr>
        <p:spPr bwMode="auto">
          <a:xfrm>
            <a:off x="9768325" y="2316726"/>
            <a:ext cx="583912" cy="5696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342900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图片 4" descr="0880c6061080d7980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90676" y="1697535"/>
            <a:ext cx="438150" cy="438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90676" y="2500810"/>
            <a:ext cx="438150" cy="43815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90676" y="3279320"/>
            <a:ext cx="438150" cy="438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28825" y="1697355"/>
            <a:ext cx="3810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公司主营业务和经营业绩情况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28825" y="2520315"/>
            <a:ext cx="3322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公司财务状况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28825" y="3318510"/>
            <a:ext cx="413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信息披露与投资者关系有关情况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9460" y="4070350"/>
            <a:ext cx="3512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公司2022年一季度经营情况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28825" y="4860290"/>
            <a:ext cx="397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公司2022年度重点工作安排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90676" y="4070530"/>
            <a:ext cx="438150" cy="43815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90676" y="4821100"/>
            <a:ext cx="438150" cy="438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76200" y="1920875"/>
            <a:ext cx="3992880" cy="4521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266065"/>
            <a:ext cx="1760220" cy="42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4098290" y="1920875"/>
          <a:ext cx="7976870" cy="497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5043805" y="4484370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52%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7117715" y="4666615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35%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10652760" y="2151380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5.8%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8682355" y="1920875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14%</a:t>
            </a:r>
            <a:endParaRPr lang="en-US" altLang="zh-CN"/>
          </a:p>
        </p:txBody>
      </p:sp>
      <p:grpSp>
        <p:nvGrpSpPr>
          <p:cNvPr id="62" name="Group 61"/>
          <p:cNvGrpSpPr/>
          <p:nvPr/>
        </p:nvGrpSpPr>
        <p:grpSpPr bwMode="auto">
          <a:xfrm>
            <a:off x="1904365" y="3232382"/>
            <a:ext cx="1052830" cy="587143"/>
            <a:chOff x="6383290" y="1424239"/>
            <a:chExt cx="361257" cy="247852"/>
          </a:xfrm>
          <a:solidFill>
            <a:srgbClr val="2F5597"/>
          </a:solidFill>
        </p:grpSpPr>
        <p:sp>
          <p:nvSpPr>
            <p:cNvPr id="63" name="Rectangle 62"/>
            <p:cNvSpPr/>
            <p:nvPr/>
          </p:nvSpPr>
          <p:spPr>
            <a:xfrm>
              <a:off x="6383290" y="1424239"/>
              <a:ext cx="361257" cy="1731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TextBox 139"/>
            <p:cNvSpPr txBox="1">
              <a:spLocks noChangeArrowheads="1"/>
            </p:cNvSpPr>
            <p:nvPr/>
          </p:nvSpPr>
          <p:spPr bwMode="auto">
            <a:xfrm>
              <a:off x="6404824" y="1432987"/>
              <a:ext cx="318190" cy="1034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完成率</a:t>
              </a:r>
              <a:r>
                <a:rPr 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107%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 flipV="1">
              <a:off x="6500540" y="1597418"/>
              <a:ext cx="126757" cy="746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222250" y="3819525"/>
            <a:ext cx="3448050" cy="457835"/>
          </a:xfrm>
          <a:prstGeom prst="roundRect">
            <a:avLst/>
          </a:prstGeom>
          <a:solidFill>
            <a:srgbClr val="2F559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p>
            <a:pPr algn="ctr"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4" name="Rounded Rectangle 53"/>
          <p:cNvSpPr/>
          <p:nvPr/>
        </p:nvSpPr>
        <p:spPr>
          <a:xfrm flipV="1">
            <a:off x="2630805" y="5261610"/>
            <a:ext cx="744855" cy="45783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p>
            <a:pPr algn="ctr"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8" name="Rounded Rectangle 54"/>
          <p:cNvSpPr/>
          <p:nvPr/>
        </p:nvSpPr>
        <p:spPr>
          <a:xfrm>
            <a:off x="219710" y="5261610"/>
            <a:ext cx="2933065" cy="457835"/>
          </a:xfrm>
          <a:prstGeom prst="roundRect">
            <a:avLst/>
          </a:prstGeom>
          <a:solidFill>
            <a:srgbClr val="2F559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p>
            <a:pPr algn="ctr">
              <a:defRPr/>
            </a:pPr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29" name="Group 61"/>
          <p:cNvGrpSpPr/>
          <p:nvPr/>
        </p:nvGrpSpPr>
        <p:grpSpPr bwMode="auto">
          <a:xfrm>
            <a:off x="1982470" y="4545965"/>
            <a:ext cx="1052830" cy="598170"/>
            <a:chOff x="6383290" y="1419584"/>
            <a:chExt cx="361257" cy="252507"/>
          </a:xfrm>
          <a:solidFill>
            <a:srgbClr val="2F5597"/>
          </a:solidFill>
        </p:grpSpPr>
        <p:sp>
          <p:nvSpPr>
            <p:cNvPr id="30" name="Rectangle 62"/>
            <p:cNvSpPr/>
            <p:nvPr/>
          </p:nvSpPr>
          <p:spPr>
            <a:xfrm>
              <a:off x="6383290" y="1424239"/>
              <a:ext cx="361257" cy="1731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TextBox 139"/>
            <p:cNvSpPr txBox="1">
              <a:spLocks noChangeArrowheads="1"/>
            </p:cNvSpPr>
            <p:nvPr/>
          </p:nvSpPr>
          <p:spPr bwMode="auto">
            <a:xfrm>
              <a:off x="6404824" y="1419584"/>
              <a:ext cx="318190" cy="1034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完成率</a:t>
              </a:r>
              <a:r>
                <a:rPr lang="en-US" sz="10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94%</a:t>
              </a:r>
              <a:endParaRPr lang="en-US" sz="10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Isosceles Triangle 64"/>
            <p:cNvSpPr/>
            <p:nvPr/>
          </p:nvSpPr>
          <p:spPr>
            <a:xfrm flipV="1">
              <a:off x="6500540" y="1597418"/>
              <a:ext cx="126757" cy="746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4145" y="3244850"/>
            <a:ext cx="210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完成开工面积</a:t>
            </a:r>
            <a:endParaRPr lang="zh-CN" altLang="en-US" b="1"/>
          </a:p>
        </p:txBody>
      </p:sp>
      <p:sp>
        <p:nvSpPr>
          <p:cNvPr id="35" name="文本框 34"/>
          <p:cNvSpPr txBox="1"/>
          <p:nvPr/>
        </p:nvSpPr>
        <p:spPr>
          <a:xfrm>
            <a:off x="221615" y="4775835"/>
            <a:ext cx="210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完成竣工面积</a:t>
            </a:r>
            <a:endParaRPr lang="zh-CN" altLang="en-US" b="1"/>
          </a:p>
        </p:txBody>
      </p:sp>
      <p:sp>
        <p:nvSpPr>
          <p:cNvPr id="36" name="文本框 35"/>
          <p:cNvSpPr txBox="1"/>
          <p:nvPr/>
        </p:nvSpPr>
        <p:spPr>
          <a:xfrm>
            <a:off x="895350" y="3819525"/>
            <a:ext cx="210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336</a:t>
            </a:r>
            <a:r>
              <a:rPr lang="zh-CN" altLang="en-US" b="1">
                <a:solidFill>
                  <a:schemeClr val="bg1"/>
                </a:solidFill>
              </a:rPr>
              <a:t>万平方米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7720" y="5261610"/>
            <a:ext cx="210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114</a:t>
            </a:r>
            <a:r>
              <a:rPr lang="zh-CN" altLang="en-US" b="1">
                <a:solidFill>
                  <a:schemeClr val="bg1"/>
                </a:solidFill>
              </a:rPr>
              <a:t>万平方米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0925" y="105410"/>
            <a:ext cx="10317480" cy="7054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公司主营业务和经营业绩情况</a:t>
            </a:r>
            <a:endParaRPr lang="zh-CN" altLang="id-ID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900930" y="4418330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6949440" y="4601210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8514715" y="1855470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10509885" y="2085975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4145" y="2354580"/>
            <a:ext cx="2381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开发完成情况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76200" y="1017270"/>
            <a:ext cx="5821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(一）2021年度房地产业务开发情况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4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3796665" y="2296795"/>
          <a:ext cx="7171055" cy="364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356870" y="2205990"/>
            <a:ext cx="3467100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266065"/>
            <a:ext cx="1760220" cy="42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472305" y="2105660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302375" y="3338195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231%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9771380" y="3837305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218%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8089900" y="3597910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199%</a:t>
            </a:r>
            <a:endParaRPr lang="en-US" altLang="zh-CN"/>
          </a:p>
        </p:txBody>
      </p:sp>
      <p:grpSp>
        <p:nvGrpSpPr>
          <p:cNvPr id="6" name="Group 3"/>
          <p:cNvGrpSpPr/>
          <p:nvPr/>
        </p:nvGrpSpPr>
        <p:grpSpPr>
          <a:xfrm>
            <a:off x="222250" y="1677670"/>
            <a:ext cx="3574415" cy="3917950"/>
            <a:chOff x="1578702" y="2267174"/>
            <a:chExt cx="3266562" cy="3285253"/>
          </a:xfrm>
        </p:grpSpPr>
        <p:grpSp>
          <p:nvGrpSpPr>
            <p:cNvPr id="7" name="Group 1"/>
            <p:cNvGrpSpPr/>
            <p:nvPr/>
          </p:nvGrpSpPr>
          <p:grpSpPr>
            <a:xfrm>
              <a:off x="1578702" y="2267174"/>
              <a:ext cx="3266562" cy="3285253"/>
              <a:chOff x="1578702" y="2267174"/>
              <a:chExt cx="3266562" cy="3285253"/>
            </a:xfrm>
          </p:grpSpPr>
          <p:sp>
            <p:nvSpPr>
              <p:cNvPr id="12" name="TextBox 35"/>
              <p:cNvSpPr txBox="1"/>
              <p:nvPr/>
            </p:nvSpPr>
            <p:spPr>
              <a:xfrm>
                <a:off x="1937333" y="3309190"/>
                <a:ext cx="2907931" cy="2243237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2021年，公司新能源产业实现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营业收入33.30亿元</a:t>
                </a:r>
                <a:r>
                  <a:rPr lang="zh-CN" altLang="en-US" sz="2000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；</a:t>
                </a: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实现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利润总额13.73亿元</a:t>
                </a: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；实现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净利润11.41亿元</a:t>
                </a: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；实现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</a:rPr>
                  <a:t>归属于母公司的净利润10.31亿元</a:t>
                </a:r>
                <a:endPara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578702" y="2267174"/>
                <a:ext cx="1199225" cy="1053562"/>
                <a:chOff x="2894013" y="1827214"/>
                <a:chExt cx="1346200" cy="1182686"/>
              </a:xfrm>
            </p:grpSpPr>
            <p:sp>
              <p:nvSpPr>
                <p:cNvPr id="47" name="Freeform 25"/>
                <p:cNvSpPr>
                  <a:spLocks noEditPoints="1"/>
                </p:cNvSpPr>
                <p:nvPr/>
              </p:nvSpPr>
              <p:spPr bwMode="auto">
                <a:xfrm>
                  <a:off x="3000196" y="1894158"/>
                  <a:ext cx="1117205" cy="1041217"/>
                </a:xfrm>
                <a:custGeom>
                  <a:avLst/>
                  <a:gdLst>
                    <a:gd name="T0" fmla="*/ 117 w 235"/>
                    <a:gd name="T1" fmla="*/ 218 h 235"/>
                    <a:gd name="T2" fmla="*/ 46 w 235"/>
                    <a:gd name="T3" fmla="*/ 188 h 235"/>
                    <a:gd name="T4" fmla="*/ 46 w 235"/>
                    <a:gd name="T5" fmla="*/ 47 h 235"/>
                    <a:gd name="T6" fmla="*/ 117 w 235"/>
                    <a:gd name="T7" fmla="*/ 17 h 235"/>
                    <a:gd name="T8" fmla="*/ 188 w 235"/>
                    <a:gd name="T9" fmla="*/ 47 h 235"/>
                    <a:gd name="T10" fmla="*/ 188 w 235"/>
                    <a:gd name="T11" fmla="*/ 188 h 235"/>
                    <a:gd name="T12" fmla="*/ 117 w 235"/>
                    <a:gd name="T13" fmla="*/ 218 h 235"/>
                    <a:gd name="T14" fmla="*/ 117 w 235"/>
                    <a:gd name="T15" fmla="*/ 0 h 235"/>
                    <a:gd name="T16" fmla="*/ 34 w 235"/>
                    <a:gd name="T17" fmla="*/ 34 h 235"/>
                    <a:gd name="T18" fmla="*/ 0 w 235"/>
                    <a:gd name="T19" fmla="*/ 117 h 235"/>
                    <a:gd name="T20" fmla="*/ 34 w 235"/>
                    <a:gd name="T21" fmla="*/ 200 h 235"/>
                    <a:gd name="T22" fmla="*/ 117 w 235"/>
                    <a:gd name="T23" fmla="*/ 235 h 235"/>
                    <a:gd name="T24" fmla="*/ 200 w 235"/>
                    <a:gd name="T25" fmla="*/ 200 h 235"/>
                    <a:gd name="T26" fmla="*/ 235 w 235"/>
                    <a:gd name="T27" fmla="*/ 117 h 235"/>
                    <a:gd name="T28" fmla="*/ 200 w 235"/>
                    <a:gd name="T29" fmla="*/ 34 h 235"/>
                    <a:gd name="T30" fmla="*/ 117 w 235"/>
                    <a:gd name="T3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235">
                      <a:moveTo>
                        <a:pt x="117" y="218"/>
                      </a:moveTo>
                      <a:cubicBezTo>
                        <a:pt x="92" y="218"/>
                        <a:pt x="66" y="208"/>
                        <a:pt x="46" y="188"/>
                      </a:cubicBezTo>
                      <a:cubicBezTo>
                        <a:pt x="7" y="149"/>
                        <a:pt x="7" y="86"/>
                        <a:pt x="46" y="47"/>
                      </a:cubicBezTo>
                      <a:cubicBezTo>
                        <a:pt x="66" y="27"/>
                        <a:pt x="92" y="17"/>
                        <a:pt x="117" y="17"/>
                      </a:cubicBezTo>
                      <a:cubicBezTo>
                        <a:pt x="143" y="17"/>
                        <a:pt x="169" y="27"/>
                        <a:pt x="188" y="47"/>
                      </a:cubicBezTo>
                      <a:cubicBezTo>
                        <a:pt x="227" y="86"/>
                        <a:pt x="227" y="149"/>
                        <a:pt x="188" y="188"/>
                      </a:cubicBezTo>
                      <a:cubicBezTo>
                        <a:pt x="169" y="208"/>
                        <a:pt x="143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87" y="0"/>
                        <a:pt x="57" y="12"/>
                        <a:pt x="34" y="34"/>
                      </a:cubicBezTo>
                      <a:cubicBezTo>
                        <a:pt x="11" y="57"/>
                        <a:pt x="0" y="87"/>
                        <a:pt x="0" y="117"/>
                      </a:cubicBezTo>
                      <a:cubicBezTo>
                        <a:pt x="0" y="147"/>
                        <a:pt x="11" y="178"/>
                        <a:pt x="34" y="200"/>
                      </a:cubicBezTo>
                      <a:cubicBezTo>
                        <a:pt x="57" y="223"/>
                        <a:pt x="87" y="235"/>
                        <a:pt x="117" y="235"/>
                      </a:cubicBezTo>
                      <a:cubicBezTo>
                        <a:pt x="147" y="235"/>
                        <a:pt x="177" y="223"/>
                        <a:pt x="200" y="200"/>
                      </a:cubicBezTo>
                      <a:cubicBezTo>
                        <a:pt x="223" y="178"/>
                        <a:pt x="235" y="147"/>
                        <a:pt x="235" y="117"/>
                      </a:cubicBezTo>
                      <a:cubicBezTo>
                        <a:pt x="235" y="87"/>
                        <a:pt x="223" y="57"/>
                        <a:pt x="200" y="34"/>
                      </a:cubicBezTo>
                      <a:cubicBezTo>
                        <a:pt x="177" y="12"/>
                        <a:pt x="147" y="0"/>
                        <a:pt x="117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26"/>
                <p:cNvSpPr>
                  <a:spLocks noEditPoints="1"/>
                </p:cNvSpPr>
                <p:nvPr/>
              </p:nvSpPr>
              <p:spPr bwMode="auto">
                <a:xfrm>
                  <a:off x="2894013" y="1827214"/>
                  <a:ext cx="1345205" cy="1169725"/>
                </a:xfrm>
                <a:custGeom>
                  <a:avLst/>
                  <a:gdLst>
                    <a:gd name="T0" fmla="*/ 141 w 286"/>
                    <a:gd name="T1" fmla="*/ 261 h 264"/>
                    <a:gd name="T2" fmla="*/ 50 w 286"/>
                    <a:gd name="T3" fmla="*/ 223 h 264"/>
                    <a:gd name="T4" fmla="*/ 50 w 286"/>
                    <a:gd name="T5" fmla="*/ 41 h 264"/>
                    <a:gd name="T6" fmla="*/ 141 w 286"/>
                    <a:gd name="T7" fmla="*/ 4 h 264"/>
                    <a:gd name="T8" fmla="*/ 232 w 286"/>
                    <a:gd name="T9" fmla="*/ 41 h 264"/>
                    <a:gd name="T10" fmla="*/ 232 w 286"/>
                    <a:gd name="T11" fmla="*/ 223 h 264"/>
                    <a:gd name="T12" fmla="*/ 141 w 286"/>
                    <a:gd name="T13" fmla="*/ 261 h 264"/>
                    <a:gd name="T14" fmla="*/ 141 w 286"/>
                    <a:gd name="T15" fmla="*/ 0 h 264"/>
                    <a:gd name="T16" fmla="*/ 48 w 286"/>
                    <a:gd name="T17" fmla="*/ 39 h 264"/>
                    <a:gd name="T18" fmla="*/ 9 w 286"/>
                    <a:gd name="T19" fmla="*/ 132 h 264"/>
                    <a:gd name="T20" fmla="*/ 48 w 286"/>
                    <a:gd name="T21" fmla="*/ 226 h 264"/>
                    <a:gd name="T22" fmla="*/ 141 w 286"/>
                    <a:gd name="T23" fmla="*/ 264 h 264"/>
                    <a:gd name="T24" fmla="*/ 141 w 286"/>
                    <a:gd name="T25" fmla="*/ 264 h 264"/>
                    <a:gd name="T26" fmla="*/ 235 w 286"/>
                    <a:gd name="T27" fmla="*/ 226 h 264"/>
                    <a:gd name="T28" fmla="*/ 235 w 286"/>
                    <a:gd name="T29" fmla="*/ 39 h 264"/>
                    <a:gd name="T30" fmla="*/ 141 w 286"/>
                    <a:gd name="T31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6" h="264">
                      <a:moveTo>
                        <a:pt x="141" y="261"/>
                      </a:moveTo>
                      <a:cubicBezTo>
                        <a:pt x="107" y="261"/>
                        <a:pt x="75" y="248"/>
                        <a:pt x="50" y="223"/>
                      </a:cubicBezTo>
                      <a:cubicBezTo>
                        <a:pt x="0" y="173"/>
                        <a:pt x="0" y="92"/>
                        <a:pt x="50" y="41"/>
                      </a:cubicBezTo>
                      <a:cubicBezTo>
                        <a:pt x="75" y="17"/>
                        <a:pt x="107" y="4"/>
                        <a:pt x="141" y="4"/>
                      </a:cubicBezTo>
                      <a:cubicBezTo>
                        <a:pt x="176" y="4"/>
                        <a:pt x="208" y="17"/>
                        <a:pt x="232" y="41"/>
                      </a:cubicBezTo>
                      <a:cubicBezTo>
                        <a:pt x="283" y="92"/>
                        <a:pt x="283" y="173"/>
                        <a:pt x="232" y="223"/>
                      </a:cubicBezTo>
                      <a:cubicBezTo>
                        <a:pt x="208" y="248"/>
                        <a:pt x="176" y="261"/>
                        <a:pt x="141" y="261"/>
                      </a:cubicBezTo>
                      <a:moveTo>
                        <a:pt x="141" y="0"/>
                      </a:moveTo>
                      <a:cubicBezTo>
                        <a:pt x="106" y="0"/>
                        <a:pt x="73" y="14"/>
                        <a:pt x="48" y="39"/>
                      </a:cubicBezTo>
                      <a:cubicBezTo>
                        <a:pt x="23" y="64"/>
                        <a:pt x="9" y="97"/>
                        <a:pt x="9" y="132"/>
                      </a:cubicBezTo>
                      <a:cubicBezTo>
                        <a:pt x="9" y="168"/>
                        <a:pt x="23" y="201"/>
                        <a:pt x="48" y="226"/>
                      </a:cubicBezTo>
                      <a:cubicBezTo>
                        <a:pt x="73" y="251"/>
                        <a:pt x="106" y="264"/>
                        <a:pt x="141" y="264"/>
                      </a:cubicBezTo>
                      <a:cubicBezTo>
                        <a:pt x="141" y="264"/>
                        <a:pt x="141" y="264"/>
                        <a:pt x="141" y="264"/>
                      </a:cubicBezTo>
                      <a:cubicBezTo>
                        <a:pt x="177" y="264"/>
                        <a:pt x="210" y="251"/>
                        <a:pt x="235" y="226"/>
                      </a:cubicBezTo>
                      <a:cubicBezTo>
                        <a:pt x="286" y="174"/>
                        <a:pt x="286" y="91"/>
                        <a:pt x="235" y="39"/>
                      </a:cubicBezTo>
                      <a:cubicBezTo>
                        <a:pt x="210" y="14"/>
                        <a:pt x="177" y="0"/>
                        <a:pt x="141" y="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27"/>
                <p:cNvSpPr/>
                <p:nvPr/>
              </p:nvSpPr>
              <p:spPr bwMode="auto">
                <a:xfrm>
                  <a:off x="3032116" y="1970068"/>
                  <a:ext cx="1084633" cy="964710"/>
                </a:xfrm>
                <a:custGeom>
                  <a:avLst/>
                  <a:gdLst>
                    <a:gd name="T0" fmla="*/ 110 w 220"/>
                    <a:gd name="T1" fmla="*/ 0 h 201"/>
                    <a:gd name="T2" fmla="*/ 39 w 220"/>
                    <a:gd name="T3" fmla="*/ 30 h 201"/>
                    <a:gd name="T4" fmla="*/ 39 w 220"/>
                    <a:gd name="T5" fmla="*/ 171 h 201"/>
                    <a:gd name="T6" fmla="*/ 110 w 220"/>
                    <a:gd name="T7" fmla="*/ 201 h 201"/>
                    <a:gd name="T8" fmla="*/ 181 w 220"/>
                    <a:gd name="T9" fmla="*/ 171 h 201"/>
                    <a:gd name="T10" fmla="*/ 181 w 220"/>
                    <a:gd name="T11" fmla="*/ 30 h 201"/>
                    <a:gd name="T12" fmla="*/ 110 w 220"/>
                    <a:gd name="T1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201">
                      <a:moveTo>
                        <a:pt x="110" y="0"/>
                      </a:moveTo>
                      <a:cubicBezTo>
                        <a:pt x="85" y="0"/>
                        <a:pt x="59" y="10"/>
                        <a:pt x="39" y="30"/>
                      </a:cubicBezTo>
                      <a:cubicBezTo>
                        <a:pt x="0" y="69"/>
                        <a:pt x="0" y="132"/>
                        <a:pt x="39" y="171"/>
                      </a:cubicBezTo>
                      <a:cubicBezTo>
                        <a:pt x="59" y="191"/>
                        <a:pt x="85" y="201"/>
                        <a:pt x="110" y="201"/>
                      </a:cubicBezTo>
                      <a:cubicBezTo>
                        <a:pt x="136" y="201"/>
                        <a:pt x="162" y="191"/>
                        <a:pt x="181" y="171"/>
                      </a:cubicBezTo>
                      <a:cubicBezTo>
                        <a:pt x="220" y="132"/>
                        <a:pt x="220" y="69"/>
                        <a:pt x="181" y="30"/>
                      </a:cubicBezTo>
                      <a:cubicBezTo>
                        <a:pt x="162" y="10"/>
                        <a:pt x="136" y="0"/>
                        <a:pt x="11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3916363" y="2682875"/>
                  <a:ext cx="323850" cy="327025"/>
                </a:xfrm>
                <a:custGeom>
                  <a:avLst/>
                  <a:gdLst>
                    <a:gd name="T0" fmla="*/ 181 w 204"/>
                    <a:gd name="T1" fmla="*/ 0 h 206"/>
                    <a:gd name="T2" fmla="*/ 0 w 204"/>
                    <a:gd name="T3" fmla="*/ 184 h 206"/>
                    <a:gd name="T4" fmla="*/ 204 w 204"/>
                    <a:gd name="T5" fmla="*/ 206 h 206"/>
                    <a:gd name="T6" fmla="*/ 181 w 204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06">
                      <a:moveTo>
                        <a:pt x="181" y="0"/>
                      </a:moveTo>
                      <a:lnTo>
                        <a:pt x="0" y="184"/>
                      </a:lnTo>
                      <a:lnTo>
                        <a:pt x="204" y="206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1937334" y="2601878"/>
              <a:ext cx="422173" cy="356663"/>
              <a:chOff x="13828713" y="2871306"/>
              <a:chExt cx="1381125" cy="1166812"/>
            </a:xfrm>
            <a:solidFill>
              <a:schemeClr val="bg1"/>
            </a:solidFill>
          </p:grpSpPr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4" name="Freeform 12"/>
              <p:cNvSpPr>
                <a:spLocks noEditPoints="1"/>
              </p:cNvSpPr>
              <p:nvPr/>
            </p:nvSpPr>
            <p:spPr bwMode="auto">
              <a:xfrm>
                <a:off x="13828713" y="2871306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椭圆形标注 3"/>
          <p:cNvSpPr/>
          <p:nvPr/>
        </p:nvSpPr>
        <p:spPr>
          <a:xfrm>
            <a:off x="4370070" y="2012315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6184265" y="3272790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9653905" y="3771900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7997825" y="3532505"/>
            <a:ext cx="828040" cy="499110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465" y="983615"/>
            <a:ext cx="6591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(二）2021年度新能源产业经营业绩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6" name="TextBox 65"/>
          <p:cNvSpPr txBox="1"/>
          <p:nvPr/>
        </p:nvSpPr>
        <p:spPr>
          <a:xfrm>
            <a:off x="1050925" y="105410"/>
            <a:ext cx="10317480" cy="7054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公司主营业务和经营业绩情况</a:t>
            </a:r>
            <a:endParaRPr lang="zh-CN" altLang="id-ID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6875" y="2617470"/>
            <a:ext cx="3990975" cy="3613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266065"/>
            <a:ext cx="1760220" cy="42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graphicFrame>
        <p:nvGraphicFramePr>
          <p:cNvPr id="9" name="图表 8"/>
          <p:cNvGraphicFramePr/>
          <p:nvPr/>
        </p:nvGraphicFramePr>
        <p:xfrm>
          <a:off x="4276725" y="1828800"/>
          <a:ext cx="4187190" cy="440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7981315" y="1828165"/>
          <a:ext cx="4185285" cy="440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3"/>
          <p:cNvGrpSpPr/>
          <p:nvPr/>
        </p:nvGrpSpPr>
        <p:grpSpPr>
          <a:xfrm>
            <a:off x="396875" y="1828800"/>
            <a:ext cx="3586480" cy="3837305"/>
            <a:chOff x="1578702" y="2267174"/>
            <a:chExt cx="3277588" cy="3217631"/>
          </a:xfrm>
        </p:grpSpPr>
        <p:grpSp>
          <p:nvGrpSpPr>
            <p:cNvPr id="7" name="Group 1"/>
            <p:cNvGrpSpPr/>
            <p:nvPr/>
          </p:nvGrpSpPr>
          <p:grpSpPr>
            <a:xfrm>
              <a:off x="1578702" y="2267174"/>
              <a:ext cx="3277588" cy="3217631"/>
              <a:chOff x="1578702" y="2267174"/>
              <a:chExt cx="3277588" cy="3217631"/>
            </a:xfrm>
          </p:grpSpPr>
          <p:sp>
            <p:nvSpPr>
              <p:cNvPr id="12" name="TextBox 35"/>
              <p:cNvSpPr txBox="1"/>
              <p:nvPr/>
            </p:nvSpPr>
            <p:spPr>
              <a:xfrm>
                <a:off x="1948359" y="3603106"/>
                <a:ext cx="2907931" cy="1881699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p>
                <a:pPr algn="just">
                  <a:lnSpc>
                    <a:spcPct val="140000"/>
                  </a:lnSpc>
                </a:pP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2021年，公司新能源产业累计完成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发电量75.50亿千瓦时</a:t>
                </a:r>
                <a:r>
                  <a:rPr lang="zh-CN" alt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</a:t>
                </a:r>
                <a:r>
                  <a:rPr lang="zh-CN" alt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同比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增长39.24%</a:t>
                </a:r>
                <a:r>
                  <a:rPr lang="zh-CN" alt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；</a:t>
                </a:r>
                <a:r>
                  <a:rPr 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累计完成</a:t>
                </a:r>
                <a:r>
                  <a:rPr 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上网电量73.07亿千瓦时</a:t>
                </a:r>
                <a:r>
                  <a:rPr lang="zh-CN" alt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，同比</a:t>
                </a:r>
                <a:r>
                  <a:rPr lang="zh-CN" altLang="en-US"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增长39.80%</a:t>
                </a:r>
                <a:r>
                  <a:rPr lang="zh-CN" altLang="en-US"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。</a:t>
                </a:r>
                <a:endPara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578702" y="2267174"/>
                <a:ext cx="1199225" cy="1053562"/>
                <a:chOff x="2894013" y="1827214"/>
                <a:chExt cx="1346200" cy="1182686"/>
              </a:xfrm>
            </p:grpSpPr>
            <p:sp>
              <p:nvSpPr>
                <p:cNvPr id="47" name="Freeform 25"/>
                <p:cNvSpPr>
                  <a:spLocks noEditPoints="1"/>
                </p:cNvSpPr>
                <p:nvPr/>
              </p:nvSpPr>
              <p:spPr bwMode="auto">
                <a:xfrm>
                  <a:off x="3000196" y="1894158"/>
                  <a:ext cx="1117205" cy="1041217"/>
                </a:xfrm>
                <a:custGeom>
                  <a:avLst/>
                  <a:gdLst>
                    <a:gd name="T0" fmla="*/ 117 w 235"/>
                    <a:gd name="T1" fmla="*/ 218 h 235"/>
                    <a:gd name="T2" fmla="*/ 46 w 235"/>
                    <a:gd name="T3" fmla="*/ 188 h 235"/>
                    <a:gd name="T4" fmla="*/ 46 w 235"/>
                    <a:gd name="T5" fmla="*/ 47 h 235"/>
                    <a:gd name="T6" fmla="*/ 117 w 235"/>
                    <a:gd name="T7" fmla="*/ 17 h 235"/>
                    <a:gd name="T8" fmla="*/ 188 w 235"/>
                    <a:gd name="T9" fmla="*/ 47 h 235"/>
                    <a:gd name="T10" fmla="*/ 188 w 235"/>
                    <a:gd name="T11" fmla="*/ 188 h 235"/>
                    <a:gd name="T12" fmla="*/ 117 w 235"/>
                    <a:gd name="T13" fmla="*/ 218 h 235"/>
                    <a:gd name="T14" fmla="*/ 117 w 235"/>
                    <a:gd name="T15" fmla="*/ 0 h 235"/>
                    <a:gd name="T16" fmla="*/ 34 w 235"/>
                    <a:gd name="T17" fmla="*/ 34 h 235"/>
                    <a:gd name="T18" fmla="*/ 0 w 235"/>
                    <a:gd name="T19" fmla="*/ 117 h 235"/>
                    <a:gd name="T20" fmla="*/ 34 w 235"/>
                    <a:gd name="T21" fmla="*/ 200 h 235"/>
                    <a:gd name="T22" fmla="*/ 117 w 235"/>
                    <a:gd name="T23" fmla="*/ 235 h 235"/>
                    <a:gd name="T24" fmla="*/ 200 w 235"/>
                    <a:gd name="T25" fmla="*/ 200 h 235"/>
                    <a:gd name="T26" fmla="*/ 235 w 235"/>
                    <a:gd name="T27" fmla="*/ 117 h 235"/>
                    <a:gd name="T28" fmla="*/ 200 w 235"/>
                    <a:gd name="T29" fmla="*/ 34 h 235"/>
                    <a:gd name="T30" fmla="*/ 117 w 235"/>
                    <a:gd name="T3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235">
                      <a:moveTo>
                        <a:pt x="117" y="218"/>
                      </a:moveTo>
                      <a:cubicBezTo>
                        <a:pt x="92" y="218"/>
                        <a:pt x="66" y="208"/>
                        <a:pt x="46" y="188"/>
                      </a:cubicBezTo>
                      <a:cubicBezTo>
                        <a:pt x="7" y="149"/>
                        <a:pt x="7" y="86"/>
                        <a:pt x="46" y="47"/>
                      </a:cubicBezTo>
                      <a:cubicBezTo>
                        <a:pt x="66" y="27"/>
                        <a:pt x="92" y="17"/>
                        <a:pt x="117" y="17"/>
                      </a:cubicBezTo>
                      <a:cubicBezTo>
                        <a:pt x="143" y="17"/>
                        <a:pt x="169" y="27"/>
                        <a:pt x="188" y="47"/>
                      </a:cubicBezTo>
                      <a:cubicBezTo>
                        <a:pt x="227" y="86"/>
                        <a:pt x="227" y="149"/>
                        <a:pt x="188" y="188"/>
                      </a:cubicBezTo>
                      <a:cubicBezTo>
                        <a:pt x="169" y="208"/>
                        <a:pt x="143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87" y="0"/>
                        <a:pt x="57" y="12"/>
                        <a:pt x="34" y="34"/>
                      </a:cubicBezTo>
                      <a:cubicBezTo>
                        <a:pt x="11" y="57"/>
                        <a:pt x="0" y="87"/>
                        <a:pt x="0" y="117"/>
                      </a:cubicBezTo>
                      <a:cubicBezTo>
                        <a:pt x="0" y="147"/>
                        <a:pt x="11" y="178"/>
                        <a:pt x="34" y="200"/>
                      </a:cubicBezTo>
                      <a:cubicBezTo>
                        <a:pt x="57" y="223"/>
                        <a:pt x="87" y="235"/>
                        <a:pt x="117" y="235"/>
                      </a:cubicBezTo>
                      <a:cubicBezTo>
                        <a:pt x="147" y="235"/>
                        <a:pt x="177" y="223"/>
                        <a:pt x="200" y="200"/>
                      </a:cubicBezTo>
                      <a:cubicBezTo>
                        <a:pt x="223" y="178"/>
                        <a:pt x="235" y="147"/>
                        <a:pt x="235" y="117"/>
                      </a:cubicBezTo>
                      <a:cubicBezTo>
                        <a:pt x="235" y="87"/>
                        <a:pt x="223" y="57"/>
                        <a:pt x="200" y="34"/>
                      </a:cubicBezTo>
                      <a:cubicBezTo>
                        <a:pt x="177" y="12"/>
                        <a:pt x="147" y="0"/>
                        <a:pt x="117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26"/>
                <p:cNvSpPr>
                  <a:spLocks noEditPoints="1"/>
                </p:cNvSpPr>
                <p:nvPr/>
              </p:nvSpPr>
              <p:spPr bwMode="auto">
                <a:xfrm>
                  <a:off x="2894013" y="1827214"/>
                  <a:ext cx="1345205" cy="1169725"/>
                </a:xfrm>
                <a:custGeom>
                  <a:avLst/>
                  <a:gdLst>
                    <a:gd name="T0" fmla="*/ 141 w 286"/>
                    <a:gd name="T1" fmla="*/ 261 h 264"/>
                    <a:gd name="T2" fmla="*/ 50 w 286"/>
                    <a:gd name="T3" fmla="*/ 223 h 264"/>
                    <a:gd name="T4" fmla="*/ 50 w 286"/>
                    <a:gd name="T5" fmla="*/ 41 h 264"/>
                    <a:gd name="T6" fmla="*/ 141 w 286"/>
                    <a:gd name="T7" fmla="*/ 4 h 264"/>
                    <a:gd name="T8" fmla="*/ 232 w 286"/>
                    <a:gd name="T9" fmla="*/ 41 h 264"/>
                    <a:gd name="T10" fmla="*/ 232 w 286"/>
                    <a:gd name="T11" fmla="*/ 223 h 264"/>
                    <a:gd name="T12" fmla="*/ 141 w 286"/>
                    <a:gd name="T13" fmla="*/ 261 h 264"/>
                    <a:gd name="T14" fmla="*/ 141 w 286"/>
                    <a:gd name="T15" fmla="*/ 0 h 264"/>
                    <a:gd name="T16" fmla="*/ 48 w 286"/>
                    <a:gd name="T17" fmla="*/ 39 h 264"/>
                    <a:gd name="T18" fmla="*/ 9 w 286"/>
                    <a:gd name="T19" fmla="*/ 132 h 264"/>
                    <a:gd name="T20" fmla="*/ 48 w 286"/>
                    <a:gd name="T21" fmla="*/ 226 h 264"/>
                    <a:gd name="T22" fmla="*/ 141 w 286"/>
                    <a:gd name="T23" fmla="*/ 264 h 264"/>
                    <a:gd name="T24" fmla="*/ 141 w 286"/>
                    <a:gd name="T25" fmla="*/ 264 h 264"/>
                    <a:gd name="T26" fmla="*/ 235 w 286"/>
                    <a:gd name="T27" fmla="*/ 226 h 264"/>
                    <a:gd name="T28" fmla="*/ 235 w 286"/>
                    <a:gd name="T29" fmla="*/ 39 h 264"/>
                    <a:gd name="T30" fmla="*/ 141 w 286"/>
                    <a:gd name="T31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6" h="264">
                      <a:moveTo>
                        <a:pt x="141" y="261"/>
                      </a:moveTo>
                      <a:cubicBezTo>
                        <a:pt x="107" y="261"/>
                        <a:pt x="75" y="248"/>
                        <a:pt x="50" y="223"/>
                      </a:cubicBezTo>
                      <a:cubicBezTo>
                        <a:pt x="0" y="173"/>
                        <a:pt x="0" y="92"/>
                        <a:pt x="50" y="41"/>
                      </a:cubicBezTo>
                      <a:cubicBezTo>
                        <a:pt x="75" y="17"/>
                        <a:pt x="107" y="4"/>
                        <a:pt x="141" y="4"/>
                      </a:cubicBezTo>
                      <a:cubicBezTo>
                        <a:pt x="176" y="4"/>
                        <a:pt x="208" y="17"/>
                        <a:pt x="232" y="41"/>
                      </a:cubicBezTo>
                      <a:cubicBezTo>
                        <a:pt x="283" y="92"/>
                        <a:pt x="283" y="173"/>
                        <a:pt x="232" y="223"/>
                      </a:cubicBezTo>
                      <a:cubicBezTo>
                        <a:pt x="208" y="248"/>
                        <a:pt x="176" y="261"/>
                        <a:pt x="141" y="261"/>
                      </a:cubicBezTo>
                      <a:moveTo>
                        <a:pt x="141" y="0"/>
                      </a:moveTo>
                      <a:cubicBezTo>
                        <a:pt x="106" y="0"/>
                        <a:pt x="73" y="14"/>
                        <a:pt x="48" y="39"/>
                      </a:cubicBezTo>
                      <a:cubicBezTo>
                        <a:pt x="23" y="64"/>
                        <a:pt x="9" y="97"/>
                        <a:pt x="9" y="132"/>
                      </a:cubicBezTo>
                      <a:cubicBezTo>
                        <a:pt x="9" y="168"/>
                        <a:pt x="23" y="201"/>
                        <a:pt x="48" y="226"/>
                      </a:cubicBezTo>
                      <a:cubicBezTo>
                        <a:pt x="73" y="251"/>
                        <a:pt x="106" y="264"/>
                        <a:pt x="141" y="264"/>
                      </a:cubicBezTo>
                      <a:cubicBezTo>
                        <a:pt x="141" y="264"/>
                        <a:pt x="141" y="264"/>
                        <a:pt x="141" y="264"/>
                      </a:cubicBezTo>
                      <a:cubicBezTo>
                        <a:pt x="177" y="264"/>
                        <a:pt x="210" y="251"/>
                        <a:pt x="235" y="226"/>
                      </a:cubicBezTo>
                      <a:cubicBezTo>
                        <a:pt x="286" y="174"/>
                        <a:pt x="286" y="91"/>
                        <a:pt x="235" y="39"/>
                      </a:cubicBezTo>
                      <a:cubicBezTo>
                        <a:pt x="210" y="14"/>
                        <a:pt x="177" y="0"/>
                        <a:pt x="141" y="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27"/>
                <p:cNvSpPr/>
                <p:nvPr/>
              </p:nvSpPr>
              <p:spPr bwMode="auto">
                <a:xfrm>
                  <a:off x="3032116" y="1970068"/>
                  <a:ext cx="1084633" cy="964710"/>
                </a:xfrm>
                <a:custGeom>
                  <a:avLst/>
                  <a:gdLst>
                    <a:gd name="T0" fmla="*/ 110 w 220"/>
                    <a:gd name="T1" fmla="*/ 0 h 201"/>
                    <a:gd name="T2" fmla="*/ 39 w 220"/>
                    <a:gd name="T3" fmla="*/ 30 h 201"/>
                    <a:gd name="T4" fmla="*/ 39 w 220"/>
                    <a:gd name="T5" fmla="*/ 171 h 201"/>
                    <a:gd name="T6" fmla="*/ 110 w 220"/>
                    <a:gd name="T7" fmla="*/ 201 h 201"/>
                    <a:gd name="T8" fmla="*/ 181 w 220"/>
                    <a:gd name="T9" fmla="*/ 171 h 201"/>
                    <a:gd name="T10" fmla="*/ 181 w 220"/>
                    <a:gd name="T11" fmla="*/ 30 h 201"/>
                    <a:gd name="T12" fmla="*/ 110 w 220"/>
                    <a:gd name="T1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201">
                      <a:moveTo>
                        <a:pt x="110" y="0"/>
                      </a:moveTo>
                      <a:cubicBezTo>
                        <a:pt x="85" y="0"/>
                        <a:pt x="59" y="10"/>
                        <a:pt x="39" y="30"/>
                      </a:cubicBezTo>
                      <a:cubicBezTo>
                        <a:pt x="0" y="69"/>
                        <a:pt x="0" y="132"/>
                        <a:pt x="39" y="171"/>
                      </a:cubicBezTo>
                      <a:cubicBezTo>
                        <a:pt x="59" y="191"/>
                        <a:pt x="85" y="201"/>
                        <a:pt x="110" y="201"/>
                      </a:cubicBezTo>
                      <a:cubicBezTo>
                        <a:pt x="136" y="201"/>
                        <a:pt x="162" y="191"/>
                        <a:pt x="181" y="171"/>
                      </a:cubicBezTo>
                      <a:cubicBezTo>
                        <a:pt x="220" y="132"/>
                        <a:pt x="220" y="69"/>
                        <a:pt x="181" y="30"/>
                      </a:cubicBezTo>
                      <a:cubicBezTo>
                        <a:pt x="162" y="10"/>
                        <a:pt x="136" y="0"/>
                        <a:pt x="11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3916363" y="2682875"/>
                  <a:ext cx="323850" cy="327025"/>
                </a:xfrm>
                <a:custGeom>
                  <a:avLst/>
                  <a:gdLst>
                    <a:gd name="T0" fmla="*/ 181 w 204"/>
                    <a:gd name="T1" fmla="*/ 0 h 206"/>
                    <a:gd name="T2" fmla="*/ 0 w 204"/>
                    <a:gd name="T3" fmla="*/ 184 h 206"/>
                    <a:gd name="T4" fmla="*/ 204 w 204"/>
                    <a:gd name="T5" fmla="*/ 206 h 206"/>
                    <a:gd name="T6" fmla="*/ 181 w 204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06">
                      <a:moveTo>
                        <a:pt x="181" y="0"/>
                      </a:moveTo>
                      <a:lnTo>
                        <a:pt x="0" y="184"/>
                      </a:lnTo>
                      <a:lnTo>
                        <a:pt x="204" y="206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1937334" y="2601878"/>
              <a:ext cx="422173" cy="356663"/>
              <a:chOff x="13828713" y="2871306"/>
              <a:chExt cx="1381125" cy="1166812"/>
            </a:xfrm>
            <a:solidFill>
              <a:schemeClr val="bg1"/>
            </a:solidFill>
          </p:grpSpPr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4" name="Freeform 12"/>
              <p:cNvSpPr>
                <a:spLocks noEditPoints="1"/>
              </p:cNvSpPr>
              <p:nvPr/>
            </p:nvSpPr>
            <p:spPr bwMode="auto">
              <a:xfrm>
                <a:off x="13828713" y="2871306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TextBox 65"/>
          <p:cNvSpPr txBox="1"/>
          <p:nvPr/>
        </p:nvSpPr>
        <p:spPr>
          <a:xfrm>
            <a:off x="1982470" y="105410"/>
            <a:ext cx="9357360" cy="7054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/>
            <a:r>
              <a:rPr lang="zh-CN" altLang="id-ID" sz="40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  <a:sym typeface="+mn-ea"/>
              </a:rPr>
              <a:t>2021年度</a:t>
            </a:r>
            <a:r>
              <a:rPr lang="zh-CN" altLang="id-ID" sz="40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新能源产业经营业绩</a:t>
            </a:r>
            <a:endParaRPr lang="zh-CN" altLang="id-ID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100" y="1120775"/>
            <a:ext cx="635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(二）2021年度新能源产业经营业绩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2250" y="1478915"/>
            <a:ext cx="3771900" cy="5091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2250" y="266065"/>
            <a:ext cx="1760220" cy="42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919605" y="123825"/>
            <a:ext cx="9357360" cy="7054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/>
            <a:r>
              <a:rPr lang="zh-CN" altLang="id-ID" sz="40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公司财务状况</a:t>
            </a:r>
            <a:endParaRPr lang="zh-CN" altLang="id-ID" sz="40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365490" y="1029335"/>
          <a:ext cx="3018155" cy="30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8365173" y="4057015"/>
          <a:ext cx="3019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3"/>
          <p:cNvGrpSpPr/>
          <p:nvPr/>
        </p:nvGrpSpPr>
        <p:grpSpPr>
          <a:xfrm>
            <a:off x="193040" y="677545"/>
            <a:ext cx="3574415" cy="5210810"/>
            <a:chOff x="1578702" y="2267174"/>
            <a:chExt cx="3266562" cy="4369333"/>
          </a:xfrm>
        </p:grpSpPr>
        <p:grpSp>
          <p:nvGrpSpPr>
            <p:cNvPr id="10" name="Group 1"/>
            <p:cNvGrpSpPr/>
            <p:nvPr/>
          </p:nvGrpSpPr>
          <p:grpSpPr>
            <a:xfrm>
              <a:off x="1578702" y="2267174"/>
              <a:ext cx="3266562" cy="4369333"/>
              <a:chOff x="1578702" y="2267174"/>
              <a:chExt cx="3266562" cy="4369333"/>
            </a:xfrm>
          </p:grpSpPr>
          <p:sp>
            <p:nvSpPr>
              <p:cNvPr id="12" name="TextBox 35"/>
              <p:cNvSpPr txBox="1"/>
              <p:nvPr/>
            </p:nvSpPr>
            <p:spPr>
              <a:xfrm>
                <a:off x="1937333" y="3309190"/>
                <a:ext cx="2907931" cy="3327317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p>
                <a:pPr algn="just">
                  <a:lnSpc>
                    <a:spcPct val="140000"/>
                  </a:lnSpc>
                </a:pP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公司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总资产822.44亿元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，较去年年末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增加9.90%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；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总负债683.07亿元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，较去年年末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增加14.84%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；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股东权益139.37亿元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，较去年年末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减少9.25%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。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资产负债率83.05%。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期末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融资余额395.77亿元</a:t>
                </a:r>
                <a:r>
                  <a:rPr sz="2000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，</a:t>
                </a:r>
                <a:r>
                  <a:rPr sz="2000" b="1" dirty="0">
                    <a:latin typeface="微软雅黑" panose="020B0503020204020204" pitchFamily="34" charset="-122"/>
                    <a:cs typeface="Aparajita" panose="020B0604020202020204" pitchFamily="34" charset="0"/>
                    <a:sym typeface="+mn-ea"/>
                  </a:rPr>
                  <a:t>融资成本区间4.05%-5.5%。</a:t>
                </a:r>
                <a:endParaRPr lang="en-US" sz="2000" b="1" dirty="0"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578702" y="2267174"/>
                <a:ext cx="1199225" cy="1053562"/>
                <a:chOff x="2894013" y="1827214"/>
                <a:chExt cx="1346200" cy="1182686"/>
              </a:xfrm>
            </p:grpSpPr>
            <p:sp>
              <p:nvSpPr>
                <p:cNvPr id="47" name="Freeform 25"/>
                <p:cNvSpPr>
                  <a:spLocks noEditPoints="1"/>
                </p:cNvSpPr>
                <p:nvPr/>
              </p:nvSpPr>
              <p:spPr bwMode="auto">
                <a:xfrm>
                  <a:off x="3000196" y="1894158"/>
                  <a:ext cx="1117205" cy="1041217"/>
                </a:xfrm>
                <a:custGeom>
                  <a:avLst/>
                  <a:gdLst>
                    <a:gd name="T0" fmla="*/ 117 w 235"/>
                    <a:gd name="T1" fmla="*/ 218 h 235"/>
                    <a:gd name="T2" fmla="*/ 46 w 235"/>
                    <a:gd name="T3" fmla="*/ 188 h 235"/>
                    <a:gd name="T4" fmla="*/ 46 w 235"/>
                    <a:gd name="T5" fmla="*/ 47 h 235"/>
                    <a:gd name="T6" fmla="*/ 117 w 235"/>
                    <a:gd name="T7" fmla="*/ 17 h 235"/>
                    <a:gd name="T8" fmla="*/ 188 w 235"/>
                    <a:gd name="T9" fmla="*/ 47 h 235"/>
                    <a:gd name="T10" fmla="*/ 188 w 235"/>
                    <a:gd name="T11" fmla="*/ 188 h 235"/>
                    <a:gd name="T12" fmla="*/ 117 w 235"/>
                    <a:gd name="T13" fmla="*/ 218 h 235"/>
                    <a:gd name="T14" fmla="*/ 117 w 235"/>
                    <a:gd name="T15" fmla="*/ 0 h 235"/>
                    <a:gd name="T16" fmla="*/ 34 w 235"/>
                    <a:gd name="T17" fmla="*/ 34 h 235"/>
                    <a:gd name="T18" fmla="*/ 0 w 235"/>
                    <a:gd name="T19" fmla="*/ 117 h 235"/>
                    <a:gd name="T20" fmla="*/ 34 w 235"/>
                    <a:gd name="T21" fmla="*/ 200 h 235"/>
                    <a:gd name="T22" fmla="*/ 117 w 235"/>
                    <a:gd name="T23" fmla="*/ 235 h 235"/>
                    <a:gd name="T24" fmla="*/ 200 w 235"/>
                    <a:gd name="T25" fmla="*/ 200 h 235"/>
                    <a:gd name="T26" fmla="*/ 235 w 235"/>
                    <a:gd name="T27" fmla="*/ 117 h 235"/>
                    <a:gd name="T28" fmla="*/ 200 w 235"/>
                    <a:gd name="T29" fmla="*/ 34 h 235"/>
                    <a:gd name="T30" fmla="*/ 117 w 235"/>
                    <a:gd name="T31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235">
                      <a:moveTo>
                        <a:pt x="117" y="218"/>
                      </a:moveTo>
                      <a:cubicBezTo>
                        <a:pt x="92" y="218"/>
                        <a:pt x="66" y="208"/>
                        <a:pt x="46" y="188"/>
                      </a:cubicBezTo>
                      <a:cubicBezTo>
                        <a:pt x="7" y="149"/>
                        <a:pt x="7" y="86"/>
                        <a:pt x="46" y="47"/>
                      </a:cubicBezTo>
                      <a:cubicBezTo>
                        <a:pt x="66" y="27"/>
                        <a:pt x="92" y="17"/>
                        <a:pt x="117" y="17"/>
                      </a:cubicBezTo>
                      <a:cubicBezTo>
                        <a:pt x="143" y="17"/>
                        <a:pt x="169" y="27"/>
                        <a:pt x="188" y="47"/>
                      </a:cubicBezTo>
                      <a:cubicBezTo>
                        <a:pt x="227" y="86"/>
                        <a:pt x="227" y="149"/>
                        <a:pt x="188" y="188"/>
                      </a:cubicBezTo>
                      <a:cubicBezTo>
                        <a:pt x="169" y="208"/>
                        <a:pt x="143" y="218"/>
                        <a:pt x="117" y="218"/>
                      </a:cubicBezTo>
                      <a:moveTo>
                        <a:pt x="117" y="0"/>
                      </a:moveTo>
                      <a:cubicBezTo>
                        <a:pt x="87" y="0"/>
                        <a:pt x="57" y="12"/>
                        <a:pt x="34" y="34"/>
                      </a:cubicBezTo>
                      <a:cubicBezTo>
                        <a:pt x="11" y="57"/>
                        <a:pt x="0" y="87"/>
                        <a:pt x="0" y="117"/>
                      </a:cubicBezTo>
                      <a:cubicBezTo>
                        <a:pt x="0" y="147"/>
                        <a:pt x="11" y="178"/>
                        <a:pt x="34" y="200"/>
                      </a:cubicBezTo>
                      <a:cubicBezTo>
                        <a:pt x="57" y="223"/>
                        <a:pt x="87" y="235"/>
                        <a:pt x="117" y="235"/>
                      </a:cubicBezTo>
                      <a:cubicBezTo>
                        <a:pt x="147" y="235"/>
                        <a:pt x="177" y="223"/>
                        <a:pt x="200" y="200"/>
                      </a:cubicBezTo>
                      <a:cubicBezTo>
                        <a:pt x="223" y="178"/>
                        <a:pt x="235" y="147"/>
                        <a:pt x="235" y="117"/>
                      </a:cubicBezTo>
                      <a:cubicBezTo>
                        <a:pt x="235" y="87"/>
                        <a:pt x="223" y="57"/>
                        <a:pt x="200" y="34"/>
                      </a:cubicBezTo>
                      <a:cubicBezTo>
                        <a:pt x="177" y="12"/>
                        <a:pt x="147" y="0"/>
                        <a:pt x="117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26"/>
                <p:cNvSpPr>
                  <a:spLocks noEditPoints="1"/>
                </p:cNvSpPr>
                <p:nvPr/>
              </p:nvSpPr>
              <p:spPr bwMode="auto">
                <a:xfrm>
                  <a:off x="2894013" y="1827214"/>
                  <a:ext cx="1345205" cy="1169725"/>
                </a:xfrm>
                <a:custGeom>
                  <a:avLst/>
                  <a:gdLst>
                    <a:gd name="T0" fmla="*/ 141 w 286"/>
                    <a:gd name="T1" fmla="*/ 261 h 264"/>
                    <a:gd name="T2" fmla="*/ 50 w 286"/>
                    <a:gd name="T3" fmla="*/ 223 h 264"/>
                    <a:gd name="T4" fmla="*/ 50 w 286"/>
                    <a:gd name="T5" fmla="*/ 41 h 264"/>
                    <a:gd name="T6" fmla="*/ 141 w 286"/>
                    <a:gd name="T7" fmla="*/ 4 h 264"/>
                    <a:gd name="T8" fmla="*/ 232 w 286"/>
                    <a:gd name="T9" fmla="*/ 41 h 264"/>
                    <a:gd name="T10" fmla="*/ 232 w 286"/>
                    <a:gd name="T11" fmla="*/ 223 h 264"/>
                    <a:gd name="T12" fmla="*/ 141 w 286"/>
                    <a:gd name="T13" fmla="*/ 261 h 264"/>
                    <a:gd name="T14" fmla="*/ 141 w 286"/>
                    <a:gd name="T15" fmla="*/ 0 h 264"/>
                    <a:gd name="T16" fmla="*/ 48 w 286"/>
                    <a:gd name="T17" fmla="*/ 39 h 264"/>
                    <a:gd name="T18" fmla="*/ 9 w 286"/>
                    <a:gd name="T19" fmla="*/ 132 h 264"/>
                    <a:gd name="T20" fmla="*/ 48 w 286"/>
                    <a:gd name="T21" fmla="*/ 226 h 264"/>
                    <a:gd name="T22" fmla="*/ 141 w 286"/>
                    <a:gd name="T23" fmla="*/ 264 h 264"/>
                    <a:gd name="T24" fmla="*/ 141 w 286"/>
                    <a:gd name="T25" fmla="*/ 264 h 264"/>
                    <a:gd name="T26" fmla="*/ 235 w 286"/>
                    <a:gd name="T27" fmla="*/ 226 h 264"/>
                    <a:gd name="T28" fmla="*/ 235 w 286"/>
                    <a:gd name="T29" fmla="*/ 39 h 264"/>
                    <a:gd name="T30" fmla="*/ 141 w 286"/>
                    <a:gd name="T31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6" h="264">
                      <a:moveTo>
                        <a:pt x="141" y="261"/>
                      </a:moveTo>
                      <a:cubicBezTo>
                        <a:pt x="107" y="261"/>
                        <a:pt x="75" y="248"/>
                        <a:pt x="50" y="223"/>
                      </a:cubicBezTo>
                      <a:cubicBezTo>
                        <a:pt x="0" y="173"/>
                        <a:pt x="0" y="92"/>
                        <a:pt x="50" y="41"/>
                      </a:cubicBezTo>
                      <a:cubicBezTo>
                        <a:pt x="75" y="17"/>
                        <a:pt x="107" y="4"/>
                        <a:pt x="141" y="4"/>
                      </a:cubicBezTo>
                      <a:cubicBezTo>
                        <a:pt x="176" y="4"/>
                        <a:pt x="208" y="17"/>
                        <a:pt x="232" y="41"/>
                      </a:cubicBezTo>
                      <a:cubicBezTo>
                        <a:pt x="283" y="92"/>
                        <a:pt x="283" y="173"/>
                        <a:pt x="232" y="223"/>
                      </a:cubicBezTo>
                      <a:cubicBezTo>
                        <a:pt x="208" y="248"/>
                        <a:pt x="176" y="261"/>
                        <a:pt x="141" y="261"/>
                      </a:cubicBezTo>
                      <a:moveTo>
                        <a:pt x="141" y="0"/>
                      </a:moveTo>
                      <a:cubicBezTo>
                        <a:pt x="106" y="0"/>
                        <a:pt x="73" y="14"/>
                        <a:pt x="48" y="39"/>
                      </a:cubicBezTo>
                      <a:cubicBezTo>
                        <a:pt x="23" y="64"/>
                        <a:pt x="9" y="97"/>
                        <a:pt x="9" y="132"/>
                      </a:cubicBezTo>
                      <a:cubicBezTo>
                        <a:pt x="9" y="168"/>
                        <a:pt x="23" y="201"/>
                        <a:pt x="48" y="226"/>
                      </a:cubicBezTo>
                      <a:cubicBezTo>
                        <a:pt x="73" y="251"/>
                        <a:pt x="106" y="264"/>
                        <a:pt x="141" y="264"/>
                      </a:cubicBezTo>
                      <a:cubicBezTo>
                        <a:pt x="141" y="264"/>
                        <a:pt x="141" y="264"/>
                        <a:pt x="141" y="264"/>
                      </a:cubicBezTo>
                      <a:cubicBezTo>
                        <a:pt x="177" y="264"/>
                        <a:pt x="210" y="251"/>
                        <a:pt x="235" y="226"/>
                      </a:cubicBezTo>
                      <a:cubicBezTo>
                        <a:pt x="286" y="174"/>
                        <a:pt x="286" y="91"/>
                        <a:pt x="235" y="39"/>
                      </a:cubicBezTo>
                      <a:cubicBezTo>
                        <a:pt x="210" y="14"/>
                        <a:pt x="177" y="0"/>
                        <a:pt x="141" y="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27"/>
                <p:cNvSpPr/>
                <p:nvPr/>
              </p:nvSpPr>
              <p:spPr bwMode="auto">
                <a:xfrm>
                  <a:off x="3032116" y="1970068"/>
                  <a:ext cx="1084633" cy="964710"/>
                </a:xfrm>
                <a:custGeom>
                  <a:avLst/>
                  <a:gdLst>
                    <a:gd name="T0" fmla="*/ 110 w 220"/>
                    <a:gd name="T1" fmla="*/ 0 h 201"/>
                    <a:gd name="T2" fmla="*/ 39 w 220"/>
                    <a:gd name="T3" fmla="*/ 30 h 201"/>
                    <a:gd name="T4" fmla="*/ 39 w 220"/>
                    <a:gd name="T5" fmla="*/ 171 h 201"/>
                    <a:gd name="T6" fmla="*/ 110 w 220"/>
                    <a:gd name="T7" fmla="*/ 201 h 201"/>
                    <a:gd name="T8" fmla="*/ 181 w 220"/>
                    <a:gd name="T9" fmla="*/ 171 h 201"/>
                    <a:gd name="T10" fmla="*/ 181 w 220"/>
                    <a:gd name="T11" fmla="*/ 30 h 201"/>
                    <a:gd name="T12" fmla="*/ 110 w 220"/>
                    <a:gd name="T1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201">
                      <a:moveTo>
                        <a:pt x="110" y="0"/>
                      </a:moveTo>
                      <a:cubicBezTo>
                        <a:pt x="85" y="0"/>
                        <a:pt x="59" y="10"/>
                        <a:pt x="39" y="30"/>
                      </a:cubicBezTo>
                      <a:cubicBezTo>
                        <a:pt x="0" y="69"/>
                        <a:pt x="0" y="132"/>
                        <a:pt x="39" y="171"/>
                      </a:cubicBezTo>
                      <a:cubicBezTo>
                        <a:pt x="59" y="191"/>
                        <a:pt x="85" y="201"/>
                        <a:pt x="110" y="201"/>
                      </a:cubicBezTo>
                      <a:cubicBezTo>
                        <a:pt x="136" y="201"/>
                        <a:pt x="162" y="191"/>
                        <a:pt x="181" y="171"/>
                      </a:cubicBezTo>
                      <a:cubicBezTo>
                        <a:pt x="220" y="132"/>
                        <a:pt x="220" y="69"/>
                        <a:pt x="181" y="30"/>
                      </a:cubicBezTo>
                      <a:cubicBezTo>
                        <a:pt x="162" y="10"/>
                        <a:pt x="136" y="0"/>
                        <a:pt x="11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3916363" y="2682875"/>
                  <a:ext cx="323850" cy="327025"/>
                </a:xfrm>
                <a:custGeom>
                  <a:avLst/>
                  <a:gdLst>
                    <a:gd name="T0" fmla="*/ 181 w 204"/>
                    <a:gd name="T1" fmla="*/ 0 h 206"/>
                    <a:gd name="T2" fmla="*/ 0 w 204"/>
                    <a:gd name="T3" fmla="*/ 184 h 206"/>
                    <a:gd name="T4" fmla="*/ 204 w 204"/>
                    <a:gd name="T5" fmla="*/ 206 h 206"/>
                    <a:gd name="T6" fmla="*/ 181 w 204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06">
                      <a:moveTo>
                        <a:pt x="181" y="0"/>
                      </a:moveTo>
                      <a:lnTo>
                        <a:pt x="0" y="184"/>
                      </a:lnTo>
                      <a:lnTo>
                        <a:pt x="204" y="206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id-ID" dirty="0"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1937334" y="2601878"/>
              <a:ext cx="422173" cy="356663"/>
              <a:chOff x="13828713" y="2871306"/>
              <a:chExt cx="1381125" cy="1166812"/>
            </a:xfrm>
            <a:solidFill>
              <a:schemeClr val="bg1"/>
            </a:solidFill>
          </p:grpSpPr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4" name="Freeform 12"/>
              <p:cNvSpPr>
                <a:spLocks noEditPoints="1"/>
              </p:cNvSpPr>
              <p:nvPr/>
            </p:nvSpPr>
            <p:spPr bwMode="auto">
              <a:xfrm>
                <a:off x="13828713" y="2871306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id-ID" dirty="0">
                  <a:latin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8" name="图表 7"/>
          <p:cNvGraphicFramePr/>
          <p:nvPr/>
        </p:nvGraphicFramePr>
        <p:xfrm>
          <a:off x="3994150" y="1478915"/>
          <a:ext cx="4572000" cy="506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60490" y="2085340"/>
            <a:ext cx="5257800" cy="285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2375" y="5013230"/>
            <a:ext cx="1136948" cy="1153545"/>
            <a:chOff x="2285781" y="4847654"/>
            <a:chExt cx="952480" cy="966132"/>
          </a:xfrm>
        </p:grpSpPr>
        <p:sp>
          <p:nvSpPr>
            <p:cNvPr id="59" name="Oval 5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34276" y="2204674"/>
            <a:ext cx="1136948" cy="1153545"/>
            <a:chOff x="2285781" y="4847654"/>
            <a:chExt cx="952480" cy="966132"/>
          </a:xfrm>
        </p:grpSpPr>
        <p:sp>
          <p:nvSpPr>
            <p:cNvPr id="51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091555" y="2232987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1790" y="2526219"/>
            <a:ext cx="2620010" cy="459105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r"/>
            <a:r>
              <a: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规范开展信息披露</a:t>
            </a:r>
            <a:endParaRPr lang="id-ID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9454" y="2801781"/>
            <a:ext cx="113093" cy="11312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id-ID" sz="900" dirty="0">
              <a:latin typeface="微软雅黑" panose="020B0503020204020204" pitchFamily="3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832" y="2914661"/>
            <a:ext cx="52462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3488802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1524" y="5533336"/>
            <a:ext cx="113093" cy="11312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id-ID" sz="900" dirty="0">
              <a:latin typeface="微软雅黑" panose="020B0503020204020204" pitchFamily="34" charset="-12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327807" y="5589701"/>
            <a:ext cx="52462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4866678"/>
            <a:ext cx="0" cy="199132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56177" y="5465745"/>
            <a:ext cx="2924810" cy="459105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/>
            <a:r>
              <a: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积极维护投资者关系</a:t>
            </a:r>
            <a:endParaRPr lang="id-ID" sz="24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723265" y="2083999"/>
            <a:ext cx="73708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87015" y="382270"/>
            <a:ext cx="6179820" cy="65976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zh-CN" alt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信披投关情况</a:t>
            </a:r>
            <a:endParaRPr lang="zh-CN" altLang="id-ID" sz="4000" b="1" dirty="0" smtClean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/>
        </p:nvGraphicFramePr>
        <p:xfrm>
          <a:off x="942975" y="36734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椭圆形标注 4"/>
          <p:cNvSpPr/>
          <p:nvPr/>
        </p:nvSpPr>
        <p:spPr>
          <a:xfrm>
            <a:off x="2778760" y="4201795"/>
            <a:ext cx="866775" cy="44640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64485" y="4286885"/>
            <a:ext cx="695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63.05%</a:t>
            </a:r>
            <a:endParaRPr lang="en-US" altLang="zh-CN" sz="1400"/>
          </a:p>
        </p:txBody>
      </p:sp>
      <p:sp>
        <p:nvSpPr>
          <p:cNvPr id="7" name="文本框 6"/>
          <p:cNvSpPr txBox="1"/>
          <p:nvPr/>
        </p:nvSpPr>
        <p:spPr>
          <a:xfrm>
            <a:off x="6658610" y="2204720"/>
            <a:ext cx="25977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>
                <a:latin typeface="+mn-ea"/>
                <a:cs typeface="+mn-ea"/>
              </a:rPr>
              <a:t>高质量组织召开2020年度业绩说明会，积极参加天津辖区投资者网上集体接待日，累计书面答复投资者提问</a:t>
            </a:r>
            <a:r>
              <a:rPr lang="zh-CN" altLang="en-US" b="1">
                <a:latin typeface="+mn-ea"/>
                <a:cs typeface="+mn-ea"/>
              </a:rPr>
              <a:t>153</a:t>
            </a:r>
            <a:r>
              <a:rPr lang="zh-CN" altLang="en-US">
                <a:latin typeface="+mn-ea"/>
                <a:cs typeface="+mn-ea"/>
              </a:rPr>
              <a:t>个，有效答复率</a:t>
            </a:r>
            <a:r>
              <a:rPr lang="zh-CN" altLang="en-US" b="1">
                <a:latin typeface="+mn-ea"/>
                <a:cs typeface="+mn-ea"/>
              </a:rPr>
              <a:t>100%。</a:t>
            </a:r>
            <a:r>
              <a:rPr lang="zh-CN" altLang="en-US">
                <a:latin typeface="+mn-ea"/>
                <a:cs typeface="+mn-ea"/>
              </a:rPr>
              <a:t>公司2020年度业绩说明会被中国上市公司协会评选为</a:t>
            </a:r>
            <a:r>
              <a:rPr lang="zh-CN" altLang="en-US" b="1">
                <a:latin typeface="+mn-ea"/>
                <a:cs typeface="+mn-ea"/>
              </a:rPr>
              <a:t>“优秀实践案例”</a:t>
            </a:r>
            <a:endParaRPr lang="zh-CN" altLang="en-US" b="1">
              <a:latin typeface="+mn-ea"/>
              <a:cs typeface="+mn-ea"/>
            </a:endParaRPr>
          </a:p>
        </p:txBody>
      </p:sp>
      <p:pic>
        <p:nvPicPr>
          <p:cNvPr id="9" name="图片 8" descr="0880c6061083d3ee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670" y="2085340"/>
            <a:ext cx="2293620" cy="2854325"/>
          </a:xfrm>
          <a:prstGeom prst="rect">
            <a:avLst/>
          </a:prstGeom>
        </p:spPr>
      </p:pic>
      <p:sp>
        <p:nvSpPr>
          <p:cNvPr id="84" name="AutoShape 82"/>
          <p:cNvSpPr/>
          <p:nvPr/>
        </p:nvSpPr>
        <p:spPr bwMode="auto">
          <a:xfrm>
            <a:off x="7205345" y="5360670"/>
            <a:ext cx="440690" cy="4584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p>
            <a:pPr defTabSz="914400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11585" y="115570"/>
            <a:ext cx="666750" cy="72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AutoShape 131"/>
          <p:cNvSpPr>
            <a:spLocks noChangeAspect="1"/>
          </p:cNvSpPr>
          <p:nvPr/>
        </p:nvSpPr>
        <p:spPr bwMode="auto">
          <a:xfrm>
            <a:off x="4664710" y="2548890"/>
            <a:ext cx="487045" cy="475615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p>
            <a:pPr defTabSz="342900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bldLvl="0" animBg="1"/>
      <p:bldP spid="32" grpId="0" bldLvl="0" animBg="1"/>
      <p:bldP spid="36" grpId="0"/>
      <p:bldP spid="8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349533" y="1731297"/>
            <a:ext cx="1136948" cy="1153545"/>
            <a:chOff x="2285781" y="4847654"/>
            <a:chExt cx="952480" cy="966132"/>
          </a:xfrm>
        </p:grpSpPr>
        <p:sp>
          <p:nvSpPr>
            <p:cNvPr id="51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01027" y="2177936"/>
            <a:ext cx="3534410" cy="459105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r"/>
            <a:r>
              <a:rPr lang="zh-CN" altLang="id-ID" sz="24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公司近年来现金分红比例</a:t>
            </a:r>
            <a:endParaRPr lang="zh-CN" altLang="id-ID" sz="24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64236" y="2417938"/>
            <a:ext cx="113093" cy="11312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id-ID" sz="900" dirty="0">
              <a:latin typeface="微软雅黑" panose="020B0503020204020204" pitchFamily="3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850" y="2417788"/>
            <a:ext cx="52462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20782" y="1655254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21076" y="2986259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121076" y="4320815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20783" y="5579592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8"/>
          <p:cNvSpPr/>
          <p:nvPr/>
        </p:nvSpPr>
        <p:spPr bwMode="auto">
          <a:xfrm>
            <a:off x="4712570" y="2115656"/>
            <a:ext cx="422491" cy="394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AutoShape 24"/>
          <p:cNvSpPr/>
          <p:nvPr/>
        </p:nvSpPr>
        <p:spPr bwMode="auto">
          <a:xfrm>
            <a:off x="4635793" y="3886679"/>
            <a:ext cx="576722" cy="43400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" name="TextBox 45"/>
          <p:cNvSpPr txBox="1"/>
          <p:nvPr/>
        </p:nvSpPr>
        <p:spPr>
          <a:xfrm>
            <a:off x="2787015" y="323850"/>
            <a:ext cx="6179820" cy="65976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zh-CN" alt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信披投关情况</a:t>
            </a:r>
            <a:endParaRPr lang="zh-CN" altLang="id-ID" sz="4000" b="1" dirty="0" smtClean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24260" y="177165"/>
            <a:ext cx="884555" cy="639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39800" y="3211830"/>
            <a:ext cx="4574540" cy="266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59840" y="3585210"/>
            <a:ext cx="38417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>
                <a:sym typeface="+mn-ea"/>
              </a:rPr>
              <a:t>2020年度：</a:t>
            </a:r>
            <a:r>
              <a:rPr lang="zh-CN" altLang="en-US"/>
              <a:t>按照</a:t>
            </a:r>
            <a:r>
              <a:rPr lang="zh-CN" altLang="en-US" b="1"/>
              <a:t>“10派2.5”</a:t>
            </a:r>
            <a:r>
              <a:rPr lang="zh-CN" altLang="en-US"/>
              <a:t>的比例向投资者合计派发现金股利</a:t>
            </a:r>
            <a:r>
              <a:rPr lang="zh-CN" altLang="en-US" b="1"/>
              <a:t>4.66亿元</a:t>
            </a:r>
            <a:r>
              <a:rPr lang="zh-CN" altLang="en-US"/>
              <a:t>，保障了广大股东投资收益。</a:t>
            </a:r>
            <a:endParaRPr lang="zh-CN" altLang="en-US"/>
          </a:p>
          <a:p>
            <a:pPr algn="just"/>
            <a:endParaRPr lang="zh-CN" altLang="en-US"/>
          </a:p>
          <a:p>
            <a:pPr algn="just"/>
            <a:r>
              <a:rPr lang="zh-CN" altLang="en-US"/>
              <a:t>2021年度，拟按</a:t>
            </a:r>
            <a:r>
              <a:rPr lang="zh-CN" altLang="en-US" b="1"/>
              <a:t>“10派1”</a:t>
            </a:r>
            <a:r>
              <a:rPr lang="zh-CN" altLang="en-US"/>
              <a:t>的比例向广大投资者进行现金分红，合计派发现金股利</a:t>
            </a:r>
            <a:r>
              <a:rPr lang="zh-CN" altLang="en-US" b="1"/>
              <a:t>1.86亿元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3" name="TextBox 19"/>
          <p:cNvSpPr txBox="1"/>
          <p:nvPr/>
        </p:nvSpPr>
        <p:spPr>
          <a:xfrm>
            <a:off x="1654708" y="2177936"/>
            <a:ext cx="2620010" cy="459105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p>
            <a:pPr algn="r"/>
            <a:r>
              <a:rPr lang="id-ID" sz="24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践行股东回报义务</a:t>
            </a:r>
            <a:endParaRPr lang="id-ID" sz="24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6501130" y="31375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bldLvl="0" animBg="1"/>
      <p:bldP spid="40" grpId="0" bldLvl="0" animBg="1"/>
      <p:bldP spid="42" grpId="0" bldLvl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769208" y="2145267"/>
            <a:ext cx="1136948" cy="1153545"/>
            <a:chOff x="2285781" y="4847654"/>
            <a:chExt cx="952480" cy="9661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Oval 5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grpFill/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grp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97463" y="1267747"/>
            <a:ext cx="1136948" cy="1153545"/>
            <a:chOff x="2285781" y="4847654"/>
            <a:chExt cx="952480" cy="966132"/>
          </a:xfrm>
        </p:grpSpPr>
        <p:sp>
          <p:nvSpPr>
            <p:cNvPr id="51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120783" y="2564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4236" y="1632443"/>
            <a:ext cx="113093" cy="11312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id-ID" sz="900" dirty="0">
              <a:latin typeface="微软雅黑" panose="020B0503020204020204" pitchFamily="3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39615" y="1745323"/>
            <a:ext cx="52462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20783" y="1389189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64237" y="2653943"/>
            <a:ext cx="113093" cy="11312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id-ID" sz="900" dirty="0">
              <a:latin typeface="微软雅黑" panose="020B0503020204020204" pitchFamily="34" charset="-12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77329" y="2729358"/>
            <a:ext cx="52462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963360" y="2637905"/>
            <a:ext cx="2325228" cy="31115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64770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200" dirty="0">
                <a:latin typeface="微软雅黑" panose="020B0503020204020204" pitchFamily="34" charset="-122"/>
                <a:cs typeface="Aparajita" panose="020B0604020202020204" pitchFamily="34" charset="0"/>
              </a:rPr>
              <a:t> </a:t>
            </a:r>
            <a:endParaRPr lang="es-ES" sz="12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123616" y="2785600"/>
            <a:ext cx="0" cy="12491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22"/>
          <p:cNvSpPr/>
          <p:nvPr/>
        </p:nvSpPr>
        <p:spPr bwMode="auto">
          <a:xfrm>
            <a:off x="4660571" y="1632895"/>
            <a:ext cx="422491" cy="4340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" name="AutoShape 91"/>
          <p:cNvSpPr/>
          <p:nvPr/>
        </p:nvSpPr>
        <p:spPr bwMode="auto">
          <a:xfrm>
            <a:off x="7128180" y="2503579"/>
            <a:ext cx="420803" cy="434009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914400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767330" y="4097218"/>
            <a:ext cx="73708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/>
          <p:nvPr/>
        </p:nvGraphicFramePr>
        <p:xfrm>
          <a:off x="5707380" y="3632200"/>
          <a:ext cx="6341110" cy="23920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A5A5A5">
                      <a:alpha val="100000"/>
                    </a:srgbClr>
                  </a:outerShdw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066165"/>
                <a:gridCol w="1229995"/>
                <a:gridCol w="1430655"/>
                <a:gridCol w="1437005"/>
                <a:gridCol w="1177290"/>
              </a:tblGrid>
              <a:tr h="78803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一季度主要财务指标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70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营业收入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归母净利润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总资产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所有者权益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每股收益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34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7.92亿元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1.35亿元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384.25亿元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160.86亿元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0.07元/股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 descr="0880c6061080d798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810" y="-67310"/>
            <a:ext cx="2917825" cy="10509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06090" y="128270"/>
            <a:ext cx="6179820" cy="65976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p>
            <a:pPr algn="ctr"/>
            <a:r>
              <a:rPr lang="zh-CN" altLang="id-ID" sz="40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2022年一季度经营情况</a:t>
            </a:r>
            <a:endParaRPr lang="zh-CN" altLang="id-ID" sz="4000" b="1" dirty="0" smtClean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67770" y="172085"/>
            <a:ext cx="807720" cy="71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685800" y="2504440"/>
          <a:ext cx="5021580" cy="351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2" grpId="0" bldLvl="0" animBg="1"/>
      <p:bldP spid="63" grpId="0"/>
      <p:bldP spid="41" grpId="0" bldLvl="0" animBg="1"/>
      <p:bldP spid="4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WPS 演示</Application>
  <PresentationFormat>自定义</PresentationFormat>
  <Paragraphs>263</Paragraphs>
  <Slides>18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Raleway Light</vt:lpstr>
      <vt:lpstr>Aparajita</vt:lpstr>
      <vt:lpstr>Nirmala UI</vt:lpstr>
      <vt:lpstr>Open Sans Light</vt:lpstr>
      <vt:lpstr>Arial</vt:lpstr>
      <vt:lpstr>Open Sans</vt:lpstr>
      <vt:lpstr>Gill Sans</vt:lpstr>
      <vt:lpstr>Calibri</vt:lpstr>
      <vt:lpstr>MS PGothic</vt:lpstr>
      <vt:lpstr>Lato Bold</vt:lpstr>
      <vt:lpstr>Lato Regular</vt:lpstr>
      <vt:lpstr>Lato Light</vt:lpstr>
      <vt:lpstr>Roboto Condensed</vt:lpstr>
      <vt:lpstr>Segoe Print</vt:lpstr>
      <vt:lpstr>FontAwesome</vt:lpstr>
      <vt:lpstr>Open Sans Light</vt:lpstr>
      <vt:lpstr>Yu Gothic UI Light</vt:lpstr>
      <vt:lpstr>思源黑体 CN Bold</vt:lpstr>
      <vt:lpstr>黑体</vt:lpstr>
      <vt:lpstr>等线</vt:lpstr>
      <vt:lpstr>Arial Unicode MS</vt:lpstr>
      <vt:lpstr>等线 Light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13232</dc:creator>
  <cp:lastModifiedBy>伊成儒</cp:lastModifiedBy>
  <cp:revision>143</cp:revision>
  <dcterms:created xsi:type="dcterms:W3CDTF">2020-12-14T09:49:00Z</dcterms:created>
  <dcterms:modified xsi:type="dcterms:W3CDTF">2022-05-11T09:57:24Z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2052-11.1.0.11339</vt:lpwstr>
  </property>
  <property fmtid="{D5CDD505-2E9C-101B-9397-08002B2CF9AE}" pid="3" name="ICV">
    <vt:lpwstr>9F65CEB12E1D4DC09AD46F1C51C1F2AB</vt:lpwstr>
  </property>
</Properties>
</file>